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5" r:id="rId1"/>
  </p:sldMasterIdLst>
  <p:notesMasterIdLst>
    <p:notesMasterId r:id="rId40"/>
  </p:notesMasterIdLst>
  <p:sldIdLst>
    <p:sldId id="256" r:id="rId2"/>
    <p:sldId id="331" r:id="rId3"/>
    <p:sldId id="301" r:id="rId4"/>
    <p:sldId id="302" r:id="rId5"/>
    <p:sldId id="323" r:id="rId6"/>
    <p:sldId id="303" r:id="rId7"/>
    <p:sldId id="322" r:id="rId8"/>
    <p:sldId id="299" r:id="rId9"/>
    <p:sldId id="326" r:id="rId10"/>
    <p:sldId id="304" r:id="rId11"/>
    <p:sldId id="332" r:id="rId12"/>
    <p:sldId id="297" r:id="rId13"/>
    <p:sldId id="333" r:id="rId14"/>
    <p:sldId id="292" r:id="rId15"/>
    <p:sldId id="293" r:id="rId16"/>
    <p:sldId id="295" r:id="rId17"/>
    <p:sldId id="334" r:id="rId18"/>
    <p:sldId id="305" r:id="rId19"/>
    <p:sldId id="300" r:id="rId20"/>
    <p:sldId id="315" r:id="rId21"/>
    <p:sldId id="306" r:id="rId22"/>
    <p:sldId id="317" r:id="rId23"/>
    <p:sldId id="307" r:id="rId24"/>
    <p:sldId id="310" r:id="rId25"/>
    <p:sldId id="318" r:id="rId26"/>
    <p:sldId id="311" r:id="rId27"/>
    <p:sldId id="319" r:id="rId28"/>
    <p:sldId id="296" r:id="rId29"/>
    <p:sldId id="312" r:id="rId30"/>
    <p:sldId id="313" r:id="rId31"/>
    <p:sldId id="316" r:id="rId32"/>
    <p:sldId id="335" r:id="rId33"/>
    <p:sldId id="314" r:id="rId34"/>
    <p:sldId id="320" r:id="rId35"/>
    <p:sldId id="324" r:id="rId36"/>
    <p:sldId id="298" r:id="rId37"/>
    <p:sldId id="321" r:id="rId38"/>
    <p:sldId id="30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6" autoAdjust="0"/>
    <p:restoredTop sz="93725" autoAdjust="0"/>
  </p:normalViewPr>
  <p:slideViewPr>
    <p:cSldViewPr snapToGrid="0">
      <p:cViewPr varScale="1">
        <p:scale>
          <a:sx n="63" d="100"/>
          <a:sy n="63" d="100"/>
        </p:scale>
        <p:origin x="789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D43C-4D73-4C87-AB73-F7D6EE6A972C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BFE98E7-F377-4B58-AF1E-42CE9C86AE39}">
      <dgm:prSet/>
      <dgm:spPr/>
      <dgm:t>
        <a:bodyPr/>
        <a:lstStyle/>
        <a:p>
          <a:r>
            <a:rPr lang="en-US" baseline="0" dirty="0">
              <a:solidFill>
                <a:schemeClr val="tx1"/>
              </a:solidFill>
            </a:rPr>
            <a:t>What is Synthetic Dimension?</a:t>
          </a:r>
          <a:endParaRPr lang="en-US" dirty="0">
            <a:solidFill>
              <a:schemeClr val="tx1"/>
            </a:solidFill>
          </a:endParaRPr>
        </a:p>
      </dgm:t>
    </dgm:pt>
    <dgm:pt modelId="{2EA062F5-C5B7-4249-AEC3-B49FC2815F3A}" type="parTrans" cxnId="{712BDBEF-815D-4DBD-842D-367201974099}">
      <dgm:prSet/>
      <dgm:spPr/>
      <dgm:t>
        <a:bodyPr/>
        <a:lstStyle/>
        <a:p>
          <a:endParaRPr lang="en-US"/>
        </a:p>
      </dgm:t>
    </dgm:pt>
    <dgm:pt modelId="{D4849FFD-5EC5-459E-B2F3-25C07015A3EE}" type="sibTrans" cxnId="{712BDBEF-815D-4DBD-842D-367201974099}">
      <dgm:prSet/>
      <dgm:spPr/>
      <dgm:t>
        <a:bodyPr/>
        <a:lstStyle/>
        <a:p>
          <a:endParaRPr lang="en-US"/>
        </a:p>
      </dgm:t>
    </dgm:pt>
    <dgm:pt modelId="{B251C281-A91B-45D8-A17A-889658F6EA96}">
      <dgm:prSet/>
      <dgm:spPr/>
      <dgm:t>
        <a:bodyPr/>
        <a:lstStyle/>
        <a:p>
          <a:r>
            <a:rPr lang="en-US" b="0" baseline="0" dirty="0"/>
            <a:t>My Model </a:t>
          </a:r>
          <a:endParaRPr lang="en-US" b="0" dirty="0">
            <a:solidFill>
              <a:schemeClr val="bg1">
                <a:lumMod val="65000"/>
              </a:schemeClr>
            </a:solidFill>
          </a:endParaRPr>
        </a:p>
      </dgm:t>
    </dgm:pt>
    <dgm:pt modelId="{2EB671CE-645A-4079-87EE-53A566B08068}" type="parTrans" cxnId="{D97C6420-955C-4FC7-814A-D033F142254F}">
      <dgm:prSet/>
      <dgm:spPr/>
      <dgm:t>
        <a:bodyPr/>
        <a:lstStyle/>
        <a:p>
          <a:endParaRPr lang="en-US"/>
        </a:p>
      </dgm:t>
    </dgm:pt>
    <dgm:pt modelId="{77CE5608-1B07-42C4-B617-90EF98FCE36F}" type="sibTrans" cxnId="{D97C6420-955C-4FC7-814A-D033F142254F}">
      <dgm:prSet/>
      <dgm:spPr/>
      <dgm:t>
        <a:bodyPr/>
        <a:lstStyle/>
        <a:p>
          <a:endParaRPr lang="en-US"/>
        </a:p>
      </dgm:t>
    </dgm:pt>
    <dgm:pt modelId="{B9CE5A2E-1DFD-4AC1-937D-2A3A27C2D473}">
      <dgm:prSet/>
      <dgm:spPr/>
      <dgm:t>
        <a:bodyPr/>
        <a:lstStyle/>
        <a:p>
          <a:r>
            <a:rPr lang="en-US" baseline="0" dirty="0">
              <a:solidFill>
                <a:schemeClr val="tx1"/>
              </a:solidFill>
            </a:rPr>
            <a:t>Phase Transitions in General</a:t>
          </a:r>
          <a:endParaRPr lang="en-US" b="1" dirty="0">
            <a:solidFill>
              <a:schemeClr val="tx1"/>
            </a:solidFill>
          </a:endParaRPr>
        </a:p>
      </dgm:t>
    </dgm:pt>
    <dgm:pt modelId="{707AD00A-5909-4FFB-9B4D-783AA03D1514}" type="parTrans" cxnId="{F2C994BE-05EB-4FC7-BE36-64C0F631D7CF}">
      <dgm:prSet/>
      <dgm:spPr/>
      <dgm:t>
        <a:bodyPr/>
        <a:lstStyle/>
        <a:p>
          <a:endParaRPr lang="en-US"/>
        </a:p>
      </dgm:t>
    </dgm:pt>
    <dgm:pt modelId="{632C226E-CBA0-4AA2-8AC1-82F2A7057279}" type="sibTrans" cxnId="{F2C994BE-05EB-4FC7-BE36-64C0F631D7CF}">
      <dgm:prSet/>
      <dgm:spPr/>
      <dgm:t>
        <a:bodyPr/>
        <a:lstStyle/>
        <a:p>
          <a:endParaRPr lang="en-US"/>
        </a:p>
      </dgm:t>
    </dgm:pt>
    <dgm:pt modelId="{7EEA76DC-310C-4D47-A2A6-166DB174693A}">
      <dgm:prSet/>
      <dgm:spPr/>
      <dgm:t>
        <a:bodyPr/>
        <a:lstStyle/>
        <a:p>
          <a:r>
            <a:rPr lang="en-US" baseline="0" dirty="0">
              <a:solidFill>
                <a:schemeClr val="tx1"/>
              </a:solidFill>
            </a:rPr>
            <a:t>Methodology: Classical Monte Carlo</a:t>
          </a:r>
          <a:endParaRPr lang="en-US" dirty="0">
            <a:solidFill>
              <a:schemeClr val="tx1"/>
            </a:solidFill>
          </a:endParaRPr>
        </a:p>
      </dgm:t>
    </dgm:pt>
    <dgm:pt modelId="{ECB715EA-AFBB-4D67-8C15-A23A77A81C82}" type="parTrans" cxnId="{C6B72E4E-B90E-48A1-9117-C1EC362029B5}">
      <dgm:prSet/>
      <dgm:spPr/>
      <dgm:t>
        <a:bodyPr/>
        <a:lstStyle/>
        <a:p>
          <a:endParaRPr lang="en-US"/>
        </a:p>
      </dgm:t>
    </dgm:pt>
    <dgm:pt modelId="{1DA7BA09-1D22-4782-BB2D-C0F6AD56C4CA}" type="sibTrans" cxnId="{C6B72E4E-B90E-48A1-9117-C1EC362029B5}">
      <dgm:prSet/>
      <dgm:spPr/>
      <dgm:t>
        <a:bodyPr/>
        <a:lstStyle/>
        <a:p>
          <a:endParaRPr lang="en-US"/>
        </a:p>
      </dgm:t>
    </dgm:pt>
    <dgm:pt modelId="{664B5BF9-B4DD-48AE-97BC-EE2E0016F39F}">
      <dgm:prSet/>
      <dgm:spPr/>
      <dgm:t>
        <a:bodyPr/>
        <a:lstStyle/>
        <a:p>
          <a:r>
            <a:rPr lang="en-US" baseline="0" dirty="0">
              <a:solidFill>
                <a:schemeClr val="tx1"/>
              </a:solidFill>
            </a:rPr>
            <a:t>Results</a:t>
          </a:r>
          <a:endParaRPr lang="en-US" dirty="0">
            <a:solidFill>
              <a:schemeClr val="tx1"/>
            </a:solidFill>
          </a:endParaRPr>
        </a:p>
      </dgm:t>
    </dgm:pt>
    <dgm:pt modelId="{9F93DCC1-9ECF-47B3-B93B-DA072C5464DF}" type="parTrans" cxnId="{F98B06E9-993B-45D6-9D19-0A230D5E80F7}">
      <dgm:prSet/>
      <dgm:spPr/>
      <dgm:t>
        <a:bodyPr/>
        <a:lstStyle/>
        <a:p>
          <a:endParaRPr lang="en-US"/>
        </a:p>
      </dgm:t>
    </dgm:pt>
    <dgm:pt modelId="{20105565-843C-431F-8281-F675677D9EBA}" type="sibTrans" cxnId="{F98B06E9-993B-45D6-9D19-0A230D5E80F7}">
      <dgm:prSet/>
      <dgm:spPr/>
      <dgm:t>
        <a:bodyPr/>
        <a:lstStyle/>
        <a:p>
          <a:endParaRPr lang="en-US"/>
        </a:p>
      </dgm:t>
    </dgm:pt>
    <dgm:pt modelId="{8F960C0B-84DD-4409-BAF3-D6D7E584C72B}">
      <dgm:prSet/>
      <dgm:spPr/>
      <dgm:t>
        <a:bodyPr/>
        <a:lstStyle/>
        <a:p>
          <a:r>
            <a:rPr lang="en-US" baseline="0" dirty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C114F86F-AB65-453A-9BFD-E21EBFE1CB91}" type="parTrans" cxnId="{E1B9E3B7-B953-4C8A-A5E6-7B5D961092F9}">
      <dgm:prSet/>
      <dgm:spPr/>
      <dgm:t>
        <a:bodyPr/>
        <a:lstStyle/>
        <a:p>
          <a:endParaRPr lang="en-US"/>
        </a:p>
      </dgm:t>
    </dgm:pt>
    <dgm:pt modelId="{CD1B6228-9619-4076-B6C6-3CD3A61C8C3E}" type="sibTrans" cxnId="{E1B9E3B7-B953-4C8A-A5E6-7B5D961092F9}">
      <dgm:prSet/>
      <dgm:spPr/>
      <dgm:t>
        <a:bodyPr/>
        <a:lstStyle/>
        <a:p>
          <a:endParaRPr lang="en-US"/>
        </a:p>
      </dgm:t>
    </dgm:pt>
    <dgm:pt modelId="{BB3A9209-7A06-4C3F-80EA-07E7C89C80E6}" type="pres">
      <dgm:prSet presAssocID="{C4DFD43C-4D73-4C87-AB73-F7D6EE6A972C}" presName="vert0" presStyleCnt="0">
        <dgm:presLayoutVars>
          <dgm:dir/>
          <dgm:animOne val="branch"/>
          <dgm:animLvl val="lvl"/>
        </dgm:presLayoutVars>
      </dgm:prSet>
      <dgm:spPr/>
    </dgm:pt>
    <dgm:pt modelId="{450A974A-AC1F-4825-AC42-C9F36F105A5C}" type="pres">
      <dgm:prSet presAssocID="{7BFE98E7-F377-4B58-AF1E-42CE9C86AE39}" presName="thickLine" presStyleLbl="alignNode1" presStyleIdx="0" presStyleCnt="6"/>
      <dgm:spPr/>
    </dgm:pt>
    <dgm:pt modelId="{F38EC586-4AA7-465B-8B6F-58C11D591045}" type="pres">
      <dgm:prSet presAssocID="{7BFE98E7-F377-4B58-AF1E-42CE9C86AE39}" presName="horz1" presStyleCnt="0"/>
      <dgm:spPr/>
    </dgm:pt>
    <dgm:pt modelId="{5EE4BDA1-D4F6-498D-8F2D-CE0B711D6130}" type="pres">
      <dgm:prSet presAssocID="{7BFE98E7-F377-4B58-AF1E-42CE9C86AE39}" presName="tx1" presStyleLbl="revTx" presStyleIdx="0" presStyleCnt="6"/>
      <dgm:spPr/>
    </dgm:pt>
    <dgm:pt modelId="{0E0CF76F-57FA-4DB3-9591-807DC4DBC7EA}" type="pres">
      <dgm:prSet presAssocID="{7BFE98E7-F377-4B58-AF1E-42CE9C86AE39}" presName="vert1" presStyleCnt="0"/>
      <dgm:spPr/>
    </dgm:pt>
    <dgm:pt modelId="{5ABE5688-3261-4F3E-A013-CC4976D18B24}" type="pres">
      <dgm:prSet presAssocID="{B251C281-A91B-45D8-A17A-889658F6EA96}" presName="thickLine" presStyleLbl="alignNode1" presStyleIdx="1" presStyleCnt="6"/>
      <dgm:spPr/>
    </dgm:pt>
    <dgm:pt modelId="{360746D0-30E2-4F1D-9DB6-736739EBCCD2}" type="pres">
      <dgm:prSet presAssocID="{B251C281-A91B-45D8-A17A-889658F6EA96}" presName="horz1" presStyleCnt="0"/>
      <dgm:spPr/>
    </dgm:pt>
    <dgm:pt modelId="{324F564A-2539-4877-9819-625E2B6F3227}" type="pres">
      <dgm:prSet presAssocID="{B251C281-A91B-45D8-A17A-889658F6EA96}" presName="tx1" presStyleLbl="revTx" presStyleIdx="1" presStyleCnt="6"/>
      <dgm:spPr/>
    </dgm:pt>
    <dgm:pt modelId="{53998F29-2BD2-4B18-8ED1-F79190353045}" type="pres">
      <dgm:prSet presAssocID="{B251C281-A91B-45D8-A17A-889658F6EA96}" presName="vert1" presStyleCnt="0"/>
      <dgm:spPr/>
    </dgm:pt>
    <dgm:pt modelId="{6FC25872-378F-4EF3-8B8F-CAB875CC5B96}" type="pres">
      <dgm:prSet presAssocID="{B9CE5A2E-1DFD-4AC1-937D-2A3A27C2D473}" presName="thickLine" presStyleLbl="alignNode1" presStyleIdx="2" presStyleCnt="6"/>
      <dgm:spPr/>
    </dgm:pt>
    <dgm:pt modelId="{A8319D2F-1860-41FB-BB81-4D2EE831FA26}" type="pres">
      <dgm:prSet presAssocID="{B9CE5A2E-1DFD-4AC1-937D-2A3A27C2D473}" presName="horz1" presStyleCnt="0"/>
      <dgm:spPr/>
    </dgm:pt>
    <dgm:pt modelId="{4966EFAC-BD02-4B64-90E1-DBD8989364D7}" type="pres">
      <dgm:prSet presAssocID="{B9CE5A2E-1DFD-4AC1-937D-2A3A27C2D473}" presName="tx1" presStyleLbl="revTx" presStyleIdx="2" presStyleCnt="6"/>
      <dgm:spPr/>
    </dgm:pt>
    <dgm:pt modelId="{5ED13CD2-AFDB-4C4D-A8DF-5EBF01DDE2EE}" type="pres">
      <dgm:prSet presAssocID="{B9CE5A2E-1DFD-4AC1-937D-2A3A27C2D473}" presName="vert1" presStyleCnt="0"/>
      <dgm:spPr/>
    </dgm:pt>
    <dgm:pt modelId="{1ABA0A9C-C0C5-4CFC-BAAF-B9D77D64CBFC}" type="pres">
      <dgm:prSet presAssocID="{7EEA76DC-310C-4D47-A2A6-166DB174693A}" presName="thickLine" presStyleLbl="alignNode1" presStyleIdx="3" presStyleCnt="6"/>
      <dgm:spPr/>
    </dgm:pt>
    <dgm:pt modelId="{DBD473CE-A71A-42AE-AC65-902C2E40476A}" type="pres">
      <dgm:prSet presAssocID="{7EEA76DC-310C-4D47-A2A6-166DB174693A}" presName="horz1" presStyleCnt="0"/>
      <dgm:spPr/>
    </dgm:pt>
    <dgm:pt modelId="{D4FF91FB-BCDF-4491-9CC4-731604C79B26}" type="pres">
      <dgm:prSet presAssocID="{7EEA76DC-310C-4D47-A2A6-166DB174693A}" presName="tx1" presStyleLbl="revTx" presStyleIdx="3" presStyleCnt="6"/>
      <dgm:spPr/>
    </dgm:pt>
    <dgm:pt modelId="{0E0038EF-9BFC-4F91-903D-788A89B13498}" type="pres">
      <dgm:prSet presAssocID="{7EEA76DC-310C-4D47-A2A6-166DB174693A}" presName="vert1" presStyleCnt="0"/>
      <dgm:spPr/>
    </dgm:pt>
    <dgm:pt modelId="{DDCD9E35-F9E2-4FE0-8420-D59905220103}" type="pres">
      <dgm:prSet presAssocID="{664B5BF9-B4DD-48AE-97BC-EE2E0016F39F}" presName="thickLine" presStyleLbl="alignNode1" presStyleIdx="4" presStyleCnt="6"/>
      <dgm:spPr/>
    </dgm:pt>
    <dgm:pt modelId="{849A8F71-DB75-4828-B445-03E7D7027854}" type="pres">
      <dgm:prSet presAssocID="{664B5BF9-B4DD-48AE-97BC-EE2E0016F39F}" presName="horz1" presStyleCnt="0"/>
      <dgm:spPr/>
    </dgm:pt>
    <dgm:pt modelId="{AD05FE48-5BCC-4F8D-8281-D2B833347DDC}" type="pres">
      <dgm:prSet presAssocID="{664B5BF9-B4DD-48AE-97BC-EE2E0016F39F}" presName="tx1" presStyleLbl="revTx" presStyleIdx="4" presStyleCnt="6"/>
      <dgm:spPr/>
    </dgm:pt>
    <dgm:pt modelId="{004F025A-4BA1-4CC2-86DD-4EBDEB4D724B}" type="pres">
      <dgm:prSet presAssocID="{664B5BF9-B4DD-48AE-97BC-EE2E0016F39F}" presName="vert1" presStyleCnt="0"/>
      <dgm:spPr/>
    </dgm:pt>
    <dgm:pt modelId="{5DD1A60C-6935-4C61-9444-330C336D7F44}" type="pres">
      <dgm:prSet presAssocID="{8F960C0B-84DD-4409-BAF3-D6D7E584C72B}" presName="thickLine" presStyleLbl="alignNode1" presStyleIdx="5" presStyleCnt="6"/>
      <dgm:spPr/>
    </dgm:pt>
    <dgm:pt modelId="{8B13A1D4-5455-474A-8DFE-EFEAEBD3A666}" type="pres">
      <dgm:prSet presAssocID="{8F960C0B-84DD-4409-BAF3-D6D7E584C72B}" presName="horz1" presStyleCnt="0"/>
      <dgm:spPr/>
    </dgm:pt>
    <dgm:pt modelId="{3CD75E26-8C95-4BAE-A17F-83C2B72EDCFD}" type="pres">
      <dgm:prSet presAssocID="{8F960C0B-84DD-4409-BAF3-D6D7E584C72B}" presName="tx1" presStyleLbl="revTx" presStyleIdx="5" presStyleCnt="6"/>
      <dgm:spPr/>
    </dgm:pt>
    <dgm:pt modelId="{89A7470D-12F9-44F8-AA69-D87C3FC7BF0E}" type="pres">
      <dgm:prSet presAssocID="{8F960C0B-84DD-4409-BAF3-D6D7E584C72B}" presName="vert1" presStyleCnt="0"/>
      <dgm:spPr/>
    </dgm:pt>
  </dgm:ptLst>
  <dgm:cxnLst>
    <dgm:cxn modelId="{1E514D08-267B-4F38-9552-87357D07DE7F}" type="presOf" srcId="{8F960C0B-84DD-4409-BAF3-D6D7E584C72B}" destId="{3CD75E26-8C95-4BAE-A17F-83C2B72EDCFD}" srcOrd="0" destOrd="0" presId="urn:microsoft.com/office/officeart/2008/layout/LinedList"/>
    <dgm:cxn modelId="{D97C6420-955C-4FC7-814A-D033F142254F}" srcId="{C4DFD43C-4D73-4C87-AB73-F7D6EE6A972C}" destId="{B251C281-A91B-45D8-A17A-889658F6EA96}" srcOrd="1" destOrd="0" parTransId="{2EB671CE-645A-4079-87EE-53A566B08068}" sibTransId="{77CE5608-1B07-42C4-B617-90EF98FCE36F}"/>
    <dgm:cxn modelId="{C6B72E4E-B90E-48A1-9117-C1EC362029B5}" srcId="{C4DFD43C-4D73-4C87-AB73-F7D6EE6A972C}" destId="{7EEA76DC-310C-4D47-A2A6-166DB174693A}" srcOrd="3" destOrd="0" parTransId="{ECB715EA-AFBB-4D67-8C15-A23A77A81C82}" sibTransId="{1DA7BA09-1D22-4782-BB2D-C0F6AD56C4CA}"/>
    <dgm:cxn modelId="{49443F78-79E4-4C3D-B84D-C9D89726A4C4}" type="presOf" srcId="{664B5BF9-B4DD-48AE-97BC-EE2E0016F39F}" destId="{AD05FE48-5BCC-4F8D-8281-D2B833347DDC}" srcOrd="0" destOrd="0" presId="urn:microsoft.com/office/officeart/2008/layout/LinedList"/>
    <dgm:cxn modelId="{12AE6758-88AE-430C-8AE1-C0D4ABC822B1}" type="presOf" srcId="{7EEA76DC-310C-4D47-A2A6-166DB174693A}" destId="{D4FF91FB-BCDF-4491-9CC4-731604C79B26}" srcOrd="0" destOrd="0" presId="urn:microsoft.com/office/officeart/2008/layout/LinedList"/>
    <dgm:cxn modelId="{C01F4184-2417-4ACF-B322-E0D7D985B600}" type="presOf" srcId="{7BFE98E7-F377-4B58-AF1E-42CE9C86AE39}" destId="{5EE4BDA1-D4F6-498D-8F2D-CE0B711D6130}" srcOrd="0" destOrd="0" presId="urn:microsoft.com/office/officeart/2008/layout/LinedList"/>
    <dgm:cxn modelId="{F03466A5-2F4E-46FF-A018-0AB842E2F6FB}" type="presOf" srcId="{C4DFD43C-4D73-4C87-AB73-F7D6EE6A972C}" destId="{BB3A9209-7A06-4C3F-80EA-07E7C89C80E6}" srcOrd="0" destOrd="0" presId="urn:microsoft.com/office/officeart/2008/layout/LinedList"/>
    <dgm:cxn modelId="{E1B9E3B7-B953-4C8A-A5E6-7B5D961092F9}" srcId="{C4DFD43C-4D73-4C87-AB73-F7D6EE6A972C}" destId="{8F960C0B-84DD-4409-BAF3-D6D7E584C72B}" srcOrd="5" destOrd="0" parTransId="{C114F86F-AB65-453A-9BFD-E21EBFE1CB91}" sibTransId="{CD1B6228-9619-4076-B6C6-3CD3A61C8C3E}"/>
    <dgm:cxn modelId="{F2C994BE-05EB-4FC7-BE36-64C0F631D7CF}" srcId="{C4DFD43C-4D73-4C87-AB73-F7D6EE6A972C}" destId="{B9CE5A2E-1DFD-4AC1-937D-2A3A27C2D473}" srcOrd="2" destOrd="0" parTransId="{707AD00A-5909-4FFB-9B4D-783AA03D1514}" sibTransId="{632C226E-CBA0-4AA2-8AC1-82F2A7057279}"/>
    <dgm:cxn modelId="{744915C2-E5D4-4899-AD00-B9FF68277F11}" type="presOf" srcId="{B9CE5A2E-1DFD-4AC1-937D-2A3A27C2D473}" destId="{4966EFAC-BD02-4B64-90E1-DBD8989364D7}" srcOrd="0" destOrd="0" presId="urn:microsoft.com/office/officeart/2008/layout/LinedList"/>
    <dgm:cxn modelId="{F98B06E9-993B-45D6-9D19-0A230D5E80F7}" srcId="{C4DFD43C-4D73-4C87-AB73-F7D6EE6A972C}" destId="{664B5BF9-B4DD-48AE-97BC-EE2E0016F39F}" srcOrd="4" destOrd="0" parTransId="{9F93DCC1-9ECF-47B3-B93B-DA072C5464DF}" sibTransId="{20105565-843C-431F-8281-F675677D9EBA}"/>
    <dgm:cxn modelId="{712BDBEF-815D-4DBD-842D-367201974099}" srcId="{C4DFD43C-4D73-4C87-AB73-F7D6EE6A972C}" destId="{7BFE98E7-F377-4B58-AF1E-42CE9C86AE39}" srcOrd="0" destOrd="0" parTransId="{2EA062F5-C5B7-4249-AEC3-B49FC2815F3A}" sibTransId="{D4849FFD-5EC5-459E-B2F3-25C07015A3EE}"/>
    <dgm:cxn modelId="{547FE4F2-03A5-44DA-83B2-62ABD34004B8}" type="presOf" srcId="{B251C281-A91B-45D8-A17A-889658F6EA96}" destId="{324F564A-2539-4877-9819-625E2B6F3227}" srcOrd="0" destOrd="0" presId="urn:microsoft.com/office/officeart/2008/layout/LinedList"/>
    <dgm:cxn modelId="{BD286D0E-D4F6-4070-8425-B64F6BEF7BAE}" type="presParOf" srcId="{BB3A9209-7A06-4C3F-80EA-07E7C89C80E6}" destId="{450A974A-AC1F-4825-AC42-C9F36F105A5C}" srcOrd="0" destOrd="0" presId="urn:microsoft.com/office/officeart/2008/layout/LinedList"/>
    <dgm:cxn modelId="{96C9212F-59E2-455B-A275-A446325E8F4D}" type="presParOf" srcId="{BB3A9209-7A06-4C3F-80EA-07E7C89C80E6}" destId="{F38EC586-4AA7-465B-8B6F-58C11D591045}" srcOrd="1" destOrd="0" presId="urn:microsoft.com/office/officeart/2008/layout/LinedList"/>
    <dgm:cxn modelId="{82B9CF4D-A412-4B09-8A22-B35B43ED1886}" type="presParOf" srcId="{F38EC586-4AA7-465B-8B6F-58C11D591045}" destId="{5EE4BDA1-D4F6-498D-8F2D-CE0B711D6130}" srcOrd="0" destOrd="0" presId="urn:microsoft.com/office/officeart/2008/layout/LinedList"/>
    <dgm:cxn modelId="{00A2AD87-BA4C-4DC2-9757-422CC1C5AACB}" type="presParOf" srcId="{F38EC586-4AA7-465B-8B6F-58C11D591045}" destId="{0E0CF76F-57FA-4DB3-9591-807DC4DBC7EA}" srcOrd="1" destOrd="0" presId="urn:microsoft.com/office/officeart/2008/layout/LinedList"/>
    <dgm:cxn modelId="{0DBCBB47-DE94-4FA6-9A1A-95D7330461E1}" type="presParOf" srcId="{BB3A9209-7A06-4C3F-80EA-07E7C89C80E6}" destId="{5ABE5688-3261-4F3E-A013-CC4976D18B24}" srcOrd="2" destOrd="0" presId="urn:microsoft.com/office/officeart/2008/layout/LinedList"/>
    <dgm:cxn modelId="{A88485B4-6B47-4DA9-A97D-6341BF88885B}" type="presParOf" srcId="{BB3A9209-7A06-4C3F-80EA-07E7C89C80E6}" destId="{360746D0-30E2-4F1D-9DB6-736739EBCCD2}" srcOrd="3" destOrd="0" presId="urn:microsoft.com/office/officeart/2008/layout/LinedList"/>
    <dgm:cxn modelId="{A5910000-49B3-49DB-AF79-26E130CDEF8F}" type="presParOf" srcId="{360746D0-30E2-4F1D-9DB6-736739EBCCD2}" destId="{324F564A-2539-4877-9819-625E2B6F3227}" srcOrd="0" destOrd="0" presId="urn:microsoft.com/office/officeart/2008/layout/LinedList"/>
    <dgm:cxn modelId="{9EFAF134-C041-4538-9448-4DA7C0529CD5}" type="presParOf" srcId="{360746D0-30E2-4F1D-9DB6-736739EBCCD2}" destId="{53998F29-2BD2-4B18-8ED1-F79190353045}" srcOrd="1" destOrd="0" presId="urn:microsoft.com/office/officeart/2008/layout/LinedList"/>
    <dgm:cxn modelId="{9A6683FE-D966-49F3-A1BA-998A0974797B}" type="presParOf" srcId="{BB3A9209-7A06-4C3F-80EA-07E7C89C80E6}" destId="{6FC25872-378F-4EF3-8B8F-CAB875CC5B96}" srcOrd="4" destOrd="0" presId="urn:microsoft.com/office/officeart/2008/layout/LinedList"/>
    <dgm:cxn modelId="{303B4D74-2E0A-4365-BD53-D18725A48F4C}" type="presParOf" srcId="{BB3A9209-7A06-4C3F-80EA-07E7C89C80E6}" destId="{A8319D2F-1860-41FB-BB81-4D2EE831FA26}" srcOrd="5" destOrd="0" presId="urn:microsoft.com/office/officeart/2008/layout/LinedList"/>
    <dgm:cxn modelId="{F65F9BC0-AB92-415C-A95F-8606150DF82D}" type="presParOf" srcId="{A8319D2F-1860-41FB-BB81-4D2EE831FA26}" destId="{4966EFAC-BD02-4B64-90E1-DBD8989364D7}" srcOrd="0" destOrd="0" presId="urn:microsoft.com/office/officeart/2008/layout/LinedList"/>
    <dgm:cxn modelId="{3090DFC5-BFCF-41BF-BA82-F8512075A23B}" type="presParOf" srcId="{A8319D2F-1860-41FB-BB81-4D2EE831FA26}" destId="{5ED13CD2-AFDB-4C4D-A8DF-5EBF01DDE2EE}" srcOrd="1" destOrd="0" presId="urn:microsoft.com/office/officeart/2008/layout/LinedList"/>
    <dgm:cxn modelId="{8FC3489F-1452-4FDE-8B84-BAC7A7D297A9}" type="presParOf" srcId="{BB3A9209-7A06-4C3F-80EA-07E7C89C80E6}" destId="{1ABA0A9C-C0C5-4CFC-BAAF-B9D77D64CBFC}" srcOrd="6" destOrd="0" presId="urn:microsoft.com/office/officeart/2008/layout/LinedList"/>
    <dgm:cxn modelId="{F64EE74C-0A04-4A42-8B5E-CBFC2A9EC4A8}" type="presParOf" srcId="{BB3A9209-7A06-4C3F-80EA-07E7C89C80E6}" destId="{DBD473CE-A71A-42AE-AC65-902C2E40476A}" srcOrd="7" destOrd="0" presId="urn:microsoft.com/office/officeart/2008/layout/LinedList"/>
    <dgm:cxn modelId="{DFBFC651-2788-4157-94E1-5A9A6E9B2294}" type="presParOf" srcId="{DBD473CE-A71A-42AE-AC65-902C2E40476A}" destId="{D4FF91FB-BCDF-4491-9CC4-731604C79B26}" srcOrd="0" destOrd="0" presId="urn:microsoft.com/office/officeart/2008/layout/LinedList"/>
    <dgm:cxn modelId="{FFDDAE7A-831F-470A-A1A3-3403B5BB0A1C}" type="presParOf" srcId="{DBD473CE-A71A-42AE-AC65-902C2E40476A}" destId="{0E0038EF-9BFC-4F91-903D-788A89B13498}" srcOrd="1" destOrd="0" presId="urn:microsoft.com/office/officeart/2008/layout/LinedList"/>
    <dgm:cxn modelId="{5AF028AB-1CA0-478A-AF6B-C984F19BD620}" type="presParOf" srcId="{BB3A9209-7A06-4C3F-80EA-07E7C89C80E6}" destId="{DDCD9E35-F9E2-4FE0-8420-D59905220103}" srcOrd="8" destOrd="0" presId="urn:microsoft.com/office/officeart/2008/layout/LinedList"/>
    <dgm:cxn modelId="{EC724A3C-E04E-4152-8784-D813CBE20FDB}" type="presParOf" srcId="{BB3A9209-7A06-4C3F-80EA-07E7C89C80E6}" destId="{849A8F71-DB75-4828-B445-03E7D7027854}" srcOrd="9" destOrd="0" presId="urn:microsoft.com/office/officeart/2008/layout/LinedList"/>
    <dgm:cxn modelId="{9D712DD7-FF37-480D-8D22-9C676F5BE354}" type="presParOf" srcId="{849A8F71-DB75-4828-B445-03E7D7027854}" destId="{AD05FE48-5BCC-4F8D-8281-D2B833347DDC}" srcOrd="0" destOrd="0" presId="urn:microsoft.com/office/officeart/2008/layout/LinedList"/>
    <dgm:cxn modelId="{47A6E42A-0B60-4582-9C74-740DCA9A8DCC}" type="presParOf" srcId="{849A8F71-DB75-4828-B445-03E7D7027854}" destId="{004F025A-4BA1-4CC2-86DD-4EBDEB4D724B}" srcOrd="1" destOrd="0" presId="urn:microsoft.com/office/officeart/2008/layout/LinedList"/>
    <dgm:cxn modelId="{CAA6FB7A-0E07-466A-89C7-0F900F57152C}" type="presParOf" srcId="{BB3A9209-7A06-4C3F-80EA-07E7C89C80E6}" destId="{5DD1A60C-6935-4C61-9444-330C336D7F44}" srcOrd="10" destOrd="0" presId="urn:microsoft.com/office/officeart/2008/layout/LinedList"/>
    <dgm:cxn modelId="{C6511CAF-995F-46CC-B5DA-37E13A062B98}" type="presParOf" srcId="{BB3A9209-7A06-4C3F-80EA-07E7C89C80E6}" destId="{8B13A1D4-5455-474A-8DFE-EFEAEBD3A666}" srcOrd="11" destOrd="0" presId="urn:microsoft.com/office/officeart/2008/layout/LinedList"/>
    <dgm:cxn modelId="{AFC2A4A7-EC76-40D0-85CF-2E3AD3AAF077}" type="presParOf" srcId="{8B13A1D4-5455-474A-8DFE-EFEAEBD3A666}" destId="{3CD75E26-8C95-4BAE-A17F-83C2B72EDCFD}" srcOrd="0" destOrd="0" presId="urn:microsoft.com/office/officeart/2008/layout/LinedList"/>
    <dgm:cxn modelId="{CD23BE86-C1C0-43EA-8990-15DD10645746}" type="presParOf" srcId="{8B13A1D4-5455-474A-8DFE-EFEAEBD3A666}" destId="{89A7470D-12F9-44F8-AA69-D87C3FC7BF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DFD43C-4D73-4C87-AB73-F7D6EE6A972C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BFE98E7-F377-4B58-AF1E-42CE9C86AE39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2EA062F5-C5B7-4249-AEC3-B49FC2815F3A}" type="parTrans" cxnId="{712BDBEF-815D-4DBD-842D-367201974099}">
      <dgm:prSet/>
      <dgm:spPr/>
      <dgm:t>
        <a:bodyPr/>
        <a:lstStyle/>
        <a:p>
          <a:endParaRPr lang="en-US"/>
        </a:p>
      </dgm:t>
    </dgm:pt>
    <dgm:pt modelId="{D4849FFD-5EC5-459E-B2F3-25C07015A3EE}" type="sibTrans" cxnId="{712BDBEF-815D-4DBD-842D-367201974099}">
      <dgm:prSet/>
      <dgm:spPr/>
      <dgm:t>
        <a:bodyPr/>
        <a:lstStyle/>
        <a:p>
          <a:endParaRPr lang="en-US"/>
        </a:p>
      </dgm:t>
    </dgm:pt>
    <dgm:pt modelId="{B251C281-A91B-45D8-A17A-889658F6EA96}">
      <dgm:prSet/>
      <dgm:spPr/>
      <dgm:t>
        <a:bodyPr/>
        <a:lstStyle/>
        <a:p>
          <a:r>
            <a:rPr lang="en-US" b="1" baseline="0" dirty="0"/>
            <a:t>My Model 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2EB671CE-645A-4079-87EE-53A566B08068}" type="parTrans" cxnId="{D97C6420-955C-4FC7-814A-D033F142254F}">
      <dgm:prSet/>
      <dgm:spPr/>
      <dgm:t>
        <a:bodyPr/>
        <a:lstStyle/>
        <a:p>
          <a:endParaRPr lang="en-US"/>
        </a:p>
      </dgm:t>
    </dgm:pt>
    <dgm:pt modelId="{77CE5608-1B07-42C4-B617-90EF98FCE36F}" type="sibTrans" cxnId="{D97C6420-955C-4FC7-814A-D033F142254F}">
      <dgm:prSet/>
      <dgm:spPr/>
      <dgm:t>
        <a:bodyPr/>
        <a:lstStyle/>
        <a:p>
          <a:endParaRPr lang="en-US"/>
        </a:p>
      </dgm:t>
    </dgm:pt>
    <dgm:pt modelId="{B9CE5A2E-1DFD-4AC1-937D-2A3A27C2D473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Phase Transitions in General</a:t>
          </a:r>
          <a:endParaRPr lang="en-US" b="1" dirty="0"/>
        </a:p>
      </dgm:t>
    </dgm:pt>
    <dgm:pt modelId="{707AD00A-5909-4FFB-9B4D-783AA03D1514}" type="parTrans" cxnId="{F2C994BE-05EB-4FC7-BE36-64C0F631D7CF}">
      <dgm:prSet/>
      <dgm:spPr/>
      <dgm:t>
        <a:bodyPr/>
        <a:lstStyle/>
        <a:p>
          <a:endParaRPr lang="en-US"/>
        </a:p>
      </dgm:t>
    </dgm:pt>
    <dgm:pt modelId="{632C226E-CBA0-4AA2-8AC1-82F2A7057279}" type="sibTrans" cxnId="{F2C994BE-05EB-4FC7-BE36-64C0F631D7CF}">
      <dgm:prSet/>
      <dgm:spPr/>
      <dgm:t>
        <a:bodyPr/>
        <a:lstStyle/>
        <a:p>
          <a:endParaRPr lang="en-US"/>
        </a:p>
      </dgm:t>
    </dgm:pt>
    <dgm:pt modelId="{7EEA76DC-310C-4D47-A2A6-166DB174693A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Methodology: Classical Monte Carlo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ECB715EA-AFBB-4D67-8C15-A23A77A81C82}" type="parTrans" cxnId="{C6B72E4E-B90E-48A1-9117-C1EC362029B5}">
      <dgm:prSet/>
      <dgm:spPr/>
      <dgm:t>
        <a:bodyPr/>
        <a:lstStyle/>
        <a:p>
          <a:endParaRPr lang="en-US"/>
        </a:p>
      </dgm:t>
    </dgm:pt>
    <dgm:pt modelId="{1DA7BA09-1D22-4782-BB2D-C0F6AD56C4CA}" type="sibTrans" cxnId="{C6B72E4E-B90E-48A1-9117-C1EC362029B5}">
      <dgm:prSet/>
      <dgm:spPr/>
      <dgm:t>
        <a:bodyPr/>
        <a:lstStyle/>
        <a:p>
          <a:endParaRPr lang="en-US"/>
        </a:p>
      </dgm:t>
    </dgm:pt>
    <dgm:pt modelId="{664B5BF9-B4DD-48AE-97BC-EE2E0016F39F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Results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9F93DCC1-9ECF-47B3-B93B-DA072C5464DF}" type="parTrans" cxnId="{F98B06E9-993B-45D6-9D19-0A230D5E80F7}">
      <dgm:prSet/>
      <dgm:spPr/>
      <dgm:t>
        <a:bodyPr/>
        <a:lstStyle/>
        <a:p>
          <a:endParaRPr lang="en-US"/>
        </a:p>
      </dgm:t>
    </dgm:pt>
    <dgm:pt modelId="{20105565-843C-431F-8281-F675677D9EBA}" type="sibTrans" cxnId="{F98B06E9-993B-45D6-9D19-0A230D5E80F7}">
      <dgm:prSet/>
      <dgm:spPr/>
      <dgm:t>
        <a:bodyPr/>
        <a:lstStyle/>
        <a:p>
          <a:endParaRPr lang="en-US"/>
        </a:p>
      </dgm:t>
    </dgm:pt>
    <dgm:pt modelId="{8F960C0B-84DD-4409-BAF3-D6D7E584C72B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Future Plan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C114F86F-AB65-453A-9BFD-E21EBFE1CB91}" type="parTrans" cxnId="{E1B9E3B7-B953-4C8A-A5E6-7B5D961092F9}">
      <dgm:prSet/>
      <dgm:spPr/>
      <dgm:t>
        <a:bodyPr/>
        <a:lstStyle/>
        <a:p>
          <a:endParaRPr lang="en-US"/>
        </a:p>
      </dgm:t>
    </dgm:pt>
    <dgm:pt modelId="{CD1B6228-9619-4076-B6C6-3CD3A61C8C3E}" type="sibTrans" cxnId="{E1B9E3B7-B953-4C8A-A5E6-7B5D961092F9}">
      <dgm:prSet/>
      <dgm:spPr/>
      <dgm:t>
        <a:bodyPr/>
        <a:lstStyle/>
        <a:p>
          <a:endParaRPr lang="en-US"/>
        </a:p>
      </dgm:t>
    </dgm:pt>
    <dgm:pt modelId="{BB3A9209-7A06-4C3F-80EA-07E7C89C80E6}" type="pres">
      <dgm:prSet presAssocID="{C4DFD43C-4D73-4C87-AB73-F7D6EE6A972C}" presName="vert0" presStyleCnt="0">
        <dgm:presLayoutVars>
          <dgm:dir/>
          <dgm:animOne val="branch"/>
          <dgm:animLvl val="lvl"/>
        </dgm:presLayoutVars>
      </dgm:prSet>
      <dgm:spPr/>
    </dgm:pt>
    <dgm:pt modelId="{450A974A-AC1F-4825-AC42-C9F36F105A5C}" type="pres">
      <dgm:prSet presAssocID="{7BFE98E7-F377-4B58-AF1E-42CE9C86AE39}" presName="thickLine" presStyleLbl="alignNode1" presStyleIdx="0" presStyleCnt="6"/>
      <dgm:spPr/>
    </dgm:pt>
    <dgm:pt modelId="{F38EC586-4AA7-465B-8B6F-58C11D591045}" type="pres">
      <dgm:prSet presAssocID="{7BFE98E7-F377-4B58-AF1E-42CE9C86AE39}" presName="horz1" presStyleCnt="0"/>
      <dgm:spPr/>
    </dgm:pt>
    <dgm:pt modelId="{5EE4BDA1-D4F6-498D-8F2D-CE0B711D6130}" type="pres">
      <dgm:prSet presAssocID="{7BFE98E7-F377-4B58-AF1E-42CE9C86AE39}" presName="tx1" presStyleLbl="revTx" presStyleIdx="0" presStyleCnt="6"/>
      <dgm:spPr/>
    </dgm:pt>
    <dgm:pt modelId="{0E0CF76F-57FA-4DB3-9591-807DC4DBC7EA}" type="pres">
      <dgm:prSet presAssocID="{7BFE98E7-F377-4B58-AF1E-42CE9C86AE39}" presName="vert1" presStyleCnt="0"/>
      <dgm:spPr/>
    </dgm:pt>
    <dgm:pt modelId="{5ABE5688-3261-4F3E-A013-CC4976D18B24}" type="pres">
      <dgm:prSet presAssocID="{B251C281-A91B-45D8-A17A-889658F6EA96}" presName="thickLine" presStyleLbl="alignNode1" presStyleIdx="1" presStyleCnt="6"/>
      <dgm:spPr/>
    </dgm:pt>
    <dgm:pt modelId="{360746D0-30E2-4F1D-9DB6-736739EBCCD2}" type="pres">
      <dgm:prSet presAssocID="{B251C281-A91B-45D8-A17A-889658F6EA96}" presName="horz1" presStyleCnt="0"/>
      <dgm:spPr/>
    </dgm:pt>
    <dgm:pt modelId="{324F564A-2539-4877-9819-625E2B6F3227}" type="pres">
      <dgm:prSet presAssocID="{B251C281-A91B-45D8-A17A-889658F6EA96}" presName="tx1" presStyleLbl="revTx" presStyleIdx="1" presStyleCnt="6"/>
      <dgm:spPr/>
    </dgm:pt>
    <dgm:pt modelId="{53998F29-2BD2-4B18-8ED1-F79190353045}" type="pres">
      <dgm:prSet presAssocID="{B251C281-A91B-45D8-A17A-889658F6EA96}" presName="vert1" presStyleCnt="0"/>
      <dgm:spPr/>
    </dgm:pt>
    <dgm:pt modelId="{6FC25872-378F-4EF3-8B8F-CAB875CC5B96}" type="pres">
      <dgm:prSet presAssocID="{B9CE5A2E-1DFD-4AC1-937D-2A3A27C2D473}" presName="thickLine" presStyleLbl="alignNode1" presStyleIdx="2" presStyleCnt="6"/>
      <dgm:spPr/>
    </dgm:pt>
    <dgm:pt modelId="{A8319D2F-1860-41FB-BB81-4D2EE831FA26}" type="pres">
      <dgm:prSet presAssocID="{B9CE5A2E-1DFD-4AC1-937D-2A3A27C2D473}" presName="horz1" presStyleCnt="0"/>
      <dgm:spPr/>
    </dgm:pt>
    <dgm:pt modelId="{4966EFAC-BD02-4B64-90E1-DBD8989364D7}" type="pres">
      <dgm:prSet presAssocID="{B9CE5A2E-1DFD-4AC1-937D-2A3A27C2D473}" presName="tx1" presStyleLbl="revTx" presStyleIdx="2" presStyleCnt="6"/>
      <dgm:spPr/>
    </dgm:pt>
    <dgm:pt modelId="{5ED13CD2-AFDB-4C4D-A8DF-5EBF01DDE2EE}" type="pres">
      <dgm:prSet presAssocID="{B9CE5A2E-1DFD-4AC1-937D-2A3A27C2D473}" presName="vert1" presStyleCnt="0"/>
      <dgm:spPr/>
    </dgm:pt>
    <dgm:pt modelId="{1ABA0A9C-C0C5-4CFC-BAAF-B9D77D64CBFC}" type="pres">
      <dgm:prSet presAssocID="{7EEA76DC-310C-4D47-A2A6-166DB174693A}" presName="thickLine" presStyleLbl="alignNode1" presStyleIdx="3" presStyleCnt="6"/>
      <dgm:spPr/>
    </dgm:pt>
    <dgm:pt modelId="{DBD473CE-A71A-42AE-AC65-902C2E40476A}" type="pres">
      <dgm:prSet presAssocID="{7EEA76DC-310C-4D47-A2A6-166DB174693A}" presName="horz1" presStyleCnt="0"/>
      <dgm:spPr/>
    </dgm:pt>
    <dgm:pt modelId="{D4FF91FB-BCDF-4491-9CC4-731604C79B26}" type="pres">
      <dgm:prSet presAssocID="{7EEA76DC-310C-4D47-A2A6-166DB174693A}" presName="tx1" presStyleLbl="revTx" presStyleIdx="3" presStyleCnt="6"/>
      <dgm:spPr/>
    </dgm:pt>
    <dgm:pt modelId="{0E0038EF-9BFC-4F91-903D-788A89B13498}" type="pres">
      <dgm:prSet presAssocID="{7EEA76DC-310C-4D47-A2A6-166DB174693A}" presName="vert1" presStyleCnt="0"/>
      <dgm:spPr/>
    </dgm:pt>
    <dgm:pt modelId="{DDCD9E35-F9E2-4FE0-8420-D59905220103}" type="pres">
      <dgm:prSet presAssocID="{664B5BF9-B4DD-48AE-97BC-EE2E0016F39F}" presName="thickLine" presStyleLbl="alignNode1" presStyleIdx="4" presStyleCnt="6"/>
      <dgm:spPr/>
    </dgm:pt>
    <dgm:pt modelId="{849A8F71-DB75-4828-B445-03E7D7027854}" type="pres">
      <dgm:prSet presAssocID="{664B5BF9-B4DD-48AE-97BC-EE2E0016F39F}" presName="horz1" presStyleCnt="0"/>
      <dgm:spPr/>
    </dgm:pt>
    <dgm:pt modelId="{AD05FE48-5BCC-4F8D-8281-D2B833347DDC}" type="pres">
      <dgm:prSet presAssocID="{664B5BF9-B4DD-48AE-97BC-EE2E0016F39F}" presName="tx1" presStyleLbl="revTx" presStyleIdx="4" presStyleCnt="6"/>
      <dgm:spPr/>
    </dgm:pt>
    <dgm:pt modelId="{004F025A-4BA1-4CC2-86DD-4EBDEB4D724B}" type="pres">
      <dgm:prSet presAssocID="{664B5BF9-B4DD-48AE-97BC-EE2E0016F39F}" presName="vert1" presStyleCnt="0"/>
      <dgm:spPr/>
    </dgm:pt>
    <dgm:pt modelId="{5DD1A60C-6935-4C61-9444-330C336D7F44}" type="pres">
      <dgm:prSet presAssocID="{8F960C0B-84DD-4409-BAF3-D6D7E584C72B}" presName="thickLine" presStyleLbl="alignNode1" presStyleIdx="5" presStyleCnt="6"/>
      <dgm:spPr/>
    </dgm:pt>
    <dgm:pt modelId="{8B13A1D4-5455-474A-8DFE-EFEAEBD3A666}" type="pres">
      <dgm:prSet presAssocID="{8F960C0B-84DD-4409-BAF3-D6D7E584C72B}" presName="horz1" presStyleCnt="0"/>
      <dgm:spPr/>
    </dgm:pt>
    <dgm:pt modelId="{3CD75E26-8C95-4BAE-A17F-83C2B72EDCFD}" type="pres">
      <dgm:prSet presAssocID="{8F960C0B-84DD-4409-BAF3-D6D7E584C72B}" presName="tx1" presStyleLbl="revTx" presStyleIdx="5" presStyleCnt="6"/>
      <dgm:spPr/>
    </dgm:pt>
    <dgm:pt modelId="{89A7470D-12F9-44F8-AA69-D87C3FC7BF0E}" type="pres">
      <dgm:prSet presAssocID="{8F960C0B-84DD-4409-BAF3-D6D7E584C72B}" presName="vert1" presStyleCnt="0"/>
      <dgm:spPr/>
    </dgm:pt>
  </dgm:ptLst>
  <dgm:cxnLst>
    <dgm:cxn modelId="{1E514D08-267B-4F38-9552-87357D07DE7F}" type="presOf" srcId="{8F960C0B-84DD-4409-BAF3-D6D7E584C72B}" destId="{3CD75E26-8C95-4BAE-A17F-83C2B72EDCFD}" srcOrd="0" destOrd="0" presId="urn:microsoft.com/office/officeart/2008/layout/LinedList"/>
    <dgm:cxn modelId="{D97C6420-955C-4FC7-814A-D033F142254F}" srcId="{C4DFD43C-4D73-4C87-AB73-F7D6EE6A972C}" destId="{B251C281-A91B-45D8-A17A-889658F6EA96}" srcOrd="1" destOrd="0" parTransId="{2EB671CE-645A-4079-87EE-53A566B08068}" sibTransId="{77CE5608-1B07-42C4-B617-90EF98FCE36F}"/>
    <dgm:cxn modelId="{C6B72E4E-B90E-48A1-9117-C1EC362029B5}" srcId="{C4DFD43C-4D73-4C87-AB73-F7D6EE6A972C}" destId="{7EEA76DC-310C-4D47-A2A6-166DB174693A}" srcOrd="3" destOrd="0" parTransId="{ECB715EA-AFBB-4D67-8C15-A23A77A81C82}" sibTransId="{1DA7BA09-1D22-4782-BB2D-C0F6AD56C4CA}"/>
    <dgm:cxn modelId="{49443F78-79E4-4C3D-B84D-C9D89726A4C4}" type="presOf" srcId="{664B5BF9-B4DD-48AE-97BC-EE2E0016F39F}" destId="{AD05FE48-5BCC-4F8D-8281-D2B833347DDC}" srcOrd="0" destOrd="0" presId="urn:microsoft.com/office/officeart/2008/layout/LinedList"/>
    <dgm:cxn modelId="{12AE6758-88AE-430C-8AE1-C0D4ABC822B1}" type="presOf" srcId="{7EEA76DC-310C-4D47-A2A6-166DB174693A}" destId="{D4FF91FB-BCDF-4491-9CC4-731604C79B26}" srcOrd="0" destOrd="0" presId="urn:microsoft.com/office/officeart/2008/layout/LinedList"/>
    <dgm:cxn modelId="{C01F4184-2417-4ACF-B322-E0D7D985B600}" type="presOf" srcId="{7BFE98E7-F377-4B58-AF1E-42CE9C86AE39}" destId="{5EE4BDA1-D4F6-498D-8F2D-CE0B711D6130}" srcOrd="0" destOrd="0" presId="urn:microsoft.com/office/officeart/2008/layout/LinedList"/>
    <dgm:cxn modelId="{F03466A5-2F4E-46FF-A018-0AB842E2F6FB}" type="presOf" srcId="{C4DFD43C-4D73-4C87-AB73-F7D6EE6A972C}" destId="{BB3A9209-7A06-4C3F-80EA-07E7C89C80E6}" srcOrd="0" destOrd="0" presId="urn:microsoft.com/office/officeart/2008/layout/LinedList"/>
    <dgm:cxn modelId="{E1B9E3B7-B953-4C8A-A5E6-7B5D961092F9}" srcId="{C4DFD43C-4D73-4C87-AB73-F7D6EE6A972C}" destId="{8F960C0B-84DD-4409-BAF3-D6D7E584C72B}" srcOrd="5" destOrd="0" parTransId="{C114F86F-AB65-453A-9BFD-E21EBFE1CB91}" sibTransId="{CD1B6228-9619-4076-B6C6-3CD3A61C8C3E}"/>
    <dgm:cxn modelId="{F2C994BE-05EB-4FC7-BE36-64C0F631D7CF}" srcId="{C4DFD43C-4D73-4C87-AB73-F7D6EE6A972C}" destId="{B9CE5A2E-1DFD-4AC1-937D-2A3A27C2D473}" srcOrd="2" destOrd="0" parTransId="{707AD00A-5909-4FFB-9B4D-783AA03D1514}" sibTransId="{632C226E-CBA0-4AA2-8AC1-82F2A7057279}"/>
    <dgm:cxn modelId="{744915C2-E5D4-4899-AD00-B9FF68277F11}" type="presOf" srcId="{B9CE5A2E-1DFD-4AC1-937D-2A3A27C2D473}" destId="{4966EFAC-BD02-4B64-90E1-DBD8989364D7}" srcOrd="0" destOrd="0" presId="urn:microsoft.com/office/officeart/2008/layout/LinedList"/>
    <dgm:cxn modelId="{F98B06E9-993B-45D6-9D19-0A230D5E80F7}" srcId="{C4DFD43C-4D73-4C87-AB73-F7D6EE6A972C}" destId="{664B5BF9-B4DD-48AE-97BC-EE2E0016F39F}" srcOrd="4" destOrd="0" parTransId="{9F93DCC1-9ECF-47B3-B93B-DA072C5464DF}" sibTransId="{20105565-843C-431F-8281-F675677D9EBA}"/>
    <dgm:cxn modelId="{712BDBEF-815D-4DBD-842D-367201974099}" srcId="{C4DFD43C-4D73-4C87-AB73-F7D6EE6A972C}" destId="{7BFE98E7-F377-4B58-AF1E-42CE9C86AE39}" srcOrd="0" destOrd="0" parTransId="{2EA062F5-C5B7-4249-AEC3-B49FC2815F3A}" sibTransId="{D4849FFD-5EC5-459E-B2F3-25C07015A3EE}"/>
    <dgm:cxn modelId="{547FE4F2-03A5-44DA-83B2-62ABD34004B8}" type="presOf" srcId="{B251C281-A91B-45D8-A17A-889658F6EA96}" destId="{324F564A-2539-4877-9819-625E2B6F3227}" srcOrd="0" destOrd="0" presId="urn:microsoft.com/office/officeart/2008/layout/LinedList"/>
    <dgm:cxn modelId="{BD286D0E-D4F6-4070-8425-B64F6BEF7BAE}" type="presParOf" srcId="{BB3A9209-7A06-4C3F-80EA-07E7C89C80E6}" destId="{450A974A-AC1F-4825-AC42-C9F36F105A5C}" srcOrd="0" destOrd="0" presId="urn:microsoft.com/office/officeart/2008/layout/LinedList"/>
    <dgm:cxn modelId="{96C9212F-59E2-455B-A275-A446325E8F4D}" type="presParOf" srcId="{BB3A9209-7A06-4C3F-80EA-07E7C89C80E6}" destId="{F38EC586-4AA7-465B-8B6F-58C11D591045}" srcOrd="1" destOrd="0" presId="urn:microsoft.com/office/officeart/2008/layout/LinedList"/>
    <dgm:cxn modelId="{82B9CF4D-A412-4B09-8A22-B35B43ED1886}" type="presParOf" srcId="{F38EC586-4AA7-465B-8B6F-58C11D591045}" destId="{5EE4BDA1-D4F6-498D-8F2D-CE0B711D6130}" srcOrd="0" destOrd="0" presId="urn:microsoft.com/office/officeart/2008/layout/LinedList"/>
    <dgm:cxn modelId="{00A2AD87-BA4C-4DC2-9757-422CC1C5AACB}" type="presParOf" srcId="{F38EC586-4AA7-465B-8B6F-58C11D591045}" destId="{0E0CF76F-57FA-4DB3-9591-807DC4DBC7EA}" srcOrd="1" destOrd="0" presId="urn:microsoft.com/office/officeart/2008/layout/LinedList"/>
    <dgm:cxn modelId="{0DBCBB47-DE94-4FA6-9A1A-95D7330461E1}" type="presParOf" srcId="{BB3A9209-7A06-4C3F-80EA-07E7C89C80E6}" destId="{5ABE5688-3261-4F3E-A013-CC4976D18B24}" srcOrd="2" destOrd="0" presId="urn:microsoft.com/office/officeart/2008/layout/LinedList"/>
    <dgm:cxn modelId="{A88485B4-6B47-4DA9-A97D-6341BF88885B}" type="presParOf" srcId="{BB3A9209-7A06-4C3F-80EA-07E7C89C80E6}" destId="{360746D0-30E2-4F1D-9DB6-736739EBCCD2}" srcOrd="3" destOrd="0" presId="urn:microsoft.com/office/officeart/2008/layout/LinedList"/>
    <dgm:cxn modelId="{A5910000-49B3-49DB-AF79-26E130CDEF8F}" type="presParOf" srcId="{360746D0-30E2-4F1D-9DB6-736739EBCCD2}" destId="{324F564A-2539-4877-9819-625E2B6F3227}" srcOrd="0" destOrd="0" presId="urn:microsoft.com/office/officeart/2008/layout/LinedList"/>
    <dgm:cxn modelId="{9EFAF134-C041-4538-9448-4DA7C0529CD5}" type="presParOf" srcId="{360746D0-30E2-4F1D-9DB6-736739EBCCD2}" destId="{53998F29-2BD2-4B18-8ED1-F79190353045}" srcOrd="1" destOrd="0" presId="urn:microsoft.com/office/officeart/2008/layout/LinedList"/>
    <dgm:cxn modelId="{9A6683FE-D966-49F3-A1BA-998A0974797B}" type="presParOf" srcId="{BB3A9209-7A06-4C3F-80EA-07E7C89C80E6}" destId="{6FC25872-378F-4EF3-8B8F-CAB875CC5B96}" srcOrd="4" destOrd="0" presId="urn:microsoft.com/office/officeart/2008/layout/LinedList"/>
    <dgm:cxn modelId="{303B4D74-2E0A-4365-BD53-D18725A48F4C}" type="presParOf" srcId="{BB3A9209-7A06-4C3F-80EA-07E7C89C80E6}" destId="{A8319D2F-1860-41FB-BB81-4D2EE831FA26}" srcOrd="5" destOrd="0" presId="urn:microsoft.com/office/officeart/2008/layout/LinedList"/>
    <dgm:cxn modelId="{F65F9BC0-AB92-415C-A95F-8606150DF82D}" type="presParOf" srcId="{A8319D2F-1860-41FB-BB81-4D2EE831FA26}" destId="{4966EFAC-BD02-4B64-90E1-DBD8989364D7}" srcOrd="0" destOrd="0" presId="urn:microsoft.com/office/officeart/2008/layout/LinedList"/>
    <dgm:cxn modelId="{3090DFC5-BFCF-41BF-BA82-F8512075A23B}" type="presParOf" srcId="{A8319D2F-1860-41FB-BB81-4D2EE831FA26}" destId="{5ED13CD2-AFDB-4C4D-A8DF-5EBF01DDE2EE}" srcOrd="1" destOrd="0" presId="urn:microsoft.com/office/officeart/2008/layout/LinedList"/>
    <dgm:cxn modelId="{8FC3489F-1452-4FDE-8B84-BAC7A7D297A9}" type="presParOf" srcId="{BB3A9209-7A06-4C3F-80EA-07E7C89C80E6}" destId="{1ABA0A9C-C0C5-4CFC-BAAF-B9D77D64CBFC}" srcOrd="6" destOrd="0" presId="urn:microsoft.com/office/officeart/2008/layout/LinedList"/>
    <dgm:cxn modelId="{F64EE74C-0A04-4A42-8B5E-CBFC2A9EC4A8}" type="presParOf" srcId="{BB3A9209-7A06-4C3F-80EA-07E7C89C80E6}" destId="{DBD473CE-A71A-42AE-AC65-902C2E40476A}" srcOrd="7" destOrd="0" presId="urn:microsoft.com/office/officeart/2008/layout/LinedList"/>
    <dgm:cxn modelId="{DFBFC651-2788-4157-94E1-5A9A6E9B2294}" type="presParOf" srcId="{DBD473CE-A71A-42AE-AC65-902C2E40476A}" destId="{D4FF91FB-BCDF-4491-9CC4-731604C79B26}" srcOrd="0" destOrd="0" presId="urn:microsoft.com/office/officeart/2008/layout/LinedList"/>
    <dgm:cxn modelId="{FFDDAE7A-831F-470A-A1A3-3403B5BB0A1C}" type="presParOf" srcId="{DBD473CE-A71A-42AE-AC65-902C2E40476A}" destId="{0E0038EF-9BFC-4F91-903D-788A89B13498}" srcOrd="1" destOrd="0" presId="urn:microsoft.com/office/officeart/2008/layout/LinedList"/>
    <dgm:cxn modelId="{5AF028AB-1CA0-478A-AF6B-C984F19BD620}" type="presParOf" srcId="{BB3A9209-7A06-4C3F-80EA-07E7C89C80E6}" destId="{DDCD9E35-F9E2-4FE0-8420-D59905220103}" srcOrd="8" destOrd="0" presId="urn:microsoft.com/office/officeart/2008/layout/LinedList"/>
    <dgm:cxn modelId="{EC724A3C-E04E-4152-8784-D813CBE20FDB}" type="presParOf" srcId="{BB3A9209-7A06-4C3F-80EA-07E7C89C80E6}" destId="{849A8F71-DB75-4828-B445-03E7D7027854}" srcOrd="9" destOrd="0" presId="urn:microsoft.com/office/officeart/2008/layout/LinedList"/>
    <dgm:cxn modelId="{9D712DD7-FF37-480D-8D22-9C676F5BE354}" type="presParOf" srcId="{849A8F71-DB75-4828-B445-03E7D7027854}" destId="{AD05FE48-5BCC-4F8D-8281-D2B833347DDC}" srcOrd="0" destOrd="0" presId="urn:microsoft.com/office/officeart/2008/layout/LinedList"/>
    <dgm:cxn modelId="{47A6E42A-0B60-4582-9C74-740DCA9A8DCC}" type="presParOf" srcId="{849A8F71-DB75-4828-B445-03E7D7027854}" destId="{004F025A-4BA1-4CC2-86DD-4EBDEB4D724B}" srcOrd="1" destOrd="0" presId="urn:microsoft.com/office/officeart/2008/layout/LinedList"/>
    <dgm:cxn modelId="{CAA6FB7A-0E07-466A-89C7-0F900F57152C}" type="presParOf" srcId="{BB3A9209-7A06-4C3F-80EA-07E7C89C80E6}" destId="{5DD1A60C-6935-4C61-9444-330C336D7F44}" srcOrd="10" destOrd="0" presId="urn:microsoft.com/office/officeart/2008/layout/LinedList"/>
    <dgm:cxn modelId="{C6511CAF-995F-46CC-B5DA-37E13A062B98}" type="presParOf" srcId="{BB3A9209-7A06-4C3F-80EA-07E7C89C80E6}" destId="{8B13A1D4-5455-474A-8DFE-EFEAEBD3A666}" srcOrd="11" destOrd="0" presId="urn:microsoft.com/office/officeart/2008/layout/LinedList"/>
    <dgm:cxn modelId="{AFC2A4A7-EC76-40D0-85CF-2E3AD3AAF077}" type="presParOf" srcId="{8B13A1D4-5455-474A-8DFE-EFEAEBD3A666}" destId="{3CD75E26-8C95-4BAE-A17F-83C2B72EDCFD}" srcOrd="0" destOrd="0" presId="urn:microsoft.com/office/officeart/2008/layout/LinedList"/>
    <dgm:cxn modelId="{CD23BE86-C1C0-43EA-8990-15DD10645746}" type="presParOf" srcId="{8B13A1D4-5455-474A-8DFE-EFEAEBD3A666}" destId="{89A7470D-12F9-44F8-AA69-D87C3FC7BF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DFD43C-4D73-4C87-AB73-F7D6EE6A972C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BFE98E7-F377-4B58-AF1E-42CE9C86AE39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2EA062F5-C5B7-4249-AEC3-B49FC2815F3A}" type="parTrans" cxnId="{712BDBEF-815D-4DBD-842D-367201974099}">
      <dgm:prSet/>
      <dgm:spPr/>
      <dgm:t>
        <a:bodyPr/>
        <a:lstStyle/>
        <a:p>
          <a:endParaRPr lang="en-US"/>
        </a:p>
      </dgm:t>
    </dgm:pt>
    <dgm:pt modelId="{D4849FFD-5EC5-459E-B2F3-25C07015A3EE}" type="sibTrans" cxnId="{712BDBEF-815D-4DBD-842D-367201974099}">
      <dgm:prSet/>
      <dgm:spPr/>
      <dgm:t>
        <a:bodyPr/>
        <a:lstStyle/>
        <a:p>
          <a:endParaRPr lang="en-US"/>
        </a:p>
      </dgm:t>
    </dgm:pt>
    <dgm:pt modelId="{B251C281-A91B-45D8-A17A-889658F6EA96}">
      <dgm:prSet/>
      <dgm:spPr/>
      <dgm:t>
        <a:bodyPr/>
        <a:lstStyle/>
        <a:p>
          <a:r>
            <a:rPr lang="en-US" b="0" baseline="0" dirty="0">
              <a:solidFill>
                <a:schemeClr val="bg1">
                  <a:lumMod val="65000"/>
                </a:schemeClr>
              </a:solidFill>
            </a:rPr>
            <a:t>My Model </a:t>
          </a:r>
          <a:endParaRPr lang="en-US" b="0" dirty="0">
            <a:solidFill>
              <a:schemeClr val="bg1">
                <a:lumMod val="65000"/>
              </a:schemeClr>
            </a:solidFill>
          </a:endParaRPr>
        </a:p>
      </dgm:t>
    </dgm:pt>
    <dgm:pt modelId="{2EB671CE-645A-4079-87EE-53A566B08068}" type="parTrans" cxnId="{D97C6420-955C-4FC7-814A-D033F142254F}">
      <dgm:prSet/>
      <dgm:spPr/>
      <dgm:t>
        <a:bodyPr/>
        <a:lstStyle/>
        <a:p>
          <a:endParaRPr lang="en-US"/>
        </a:p>
      </dgm:t>
    </dgm:pt>
    <dgm:pt modelId="{77CE5608-1B07-42C4-B617-90EF98FCE36F}" type="sibTrans" cxnId="{D97C6420-955C-4FC7-814A-D033F142254F}">
      <dgm:prSet/>
      <dgm:spPr/>
      <dgm:t>
        <a:bodyPr/>
        <a:lstStyle/>
        <a:p>
          <a:endParaRPr lang="en-US"/>
        </a:p>
      </dgm:t>
    </dgm:pt>
    <dgm:pt modelId="{B9CE5A2E-1DFD-4AC1-937D-2A3A27C2D473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</a:rPr>
            <a:t>Phase Transitions in General</a:t>
          </a:r>
          <a:endParaRPr lang="en-US" b="1" dirty="0">
            <a:solidFill>
              <a:schemeClr val="tx1"/>
            </a:solidFill>
          </a:endParaRPr>
        </a:p>
      </dgm:t>
    </dgm:pt>
    <dgm:pt modelId="{707AD00A-5909-4FFB-9B4D-783AA03D1514}" type="parTrans" cxnId="{F2C994BE-05EB-4FC7-BE36-64C0F631D7CF}">
      <dgm:prSet/>
      <dgm:spPr/>
      <dgm:t>
        <a:bodyPr/>
        <a:lstStyle/>
        <a:p>
          <a:endParaRPr lang="en-US"/>
        </a:p>
      </dgm:t>
    </dgm:pt>
    <dgm:pt modelId="{632C226E-CBA0-4AA2-8AC1-82F2A7057279}" type="sibTrans" cxnId="{F2C994BE-05EB-4FC7-BE36-64C0F631D7CF}">
      <dgm:prSet/>
      <dgm:spPr/>
      <dgm:t>
        <a:bodyPr/>
        <a:lstStyle/>
        <a:p>
          <a:endParaRPr lang="en-US"/>
        </a:p>
      </dgm:t>
    </dgm:pt>
    <dgm:pt modelId="{7EEA76DC-310C-4D47-A2A6-166DB174693A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Methodology: Classical Monte Carlo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ECB715EA-AFBB-4D67-8C15-A23A77A81C82}" type="parTrans" cxnId="{C6B72E4E-B90E-48A1-9117-C1EC362029B5}">
      <dgm:prSet/>
      <dgm:spPr/>
      <dgm:t>
        <a:bodyPr/>
        <a:lstStyle/>
        <a:p>
          <a:endParaRPr lang="en-US"/>
        </a:p>
      </dgm:t>
    </dgm:pt>
    <dgm:pt modelId="{1DA7BA09-1D22-4782-BB2D-C0F6AD56C4CA}" type="sibTrans" cxnId="{C6B72E4E-B90E-48A1-9117-C1EC362029B5}">
      <dgm:prSet/>
      <dgm:spPr/>
      <dgm:t>
        <a:bodyPr/>
        <a:lstStyle/>
        <a:p>
          <a:endParaRPr lang="en-US"/>
        </a:p>
      </dgm:t>
    </dgm:pt>
    <dgm:pt modelId="{664B5BF9-B4DD-48AE-97BC-EE2E0016F39F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Results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9F93DCC1-9ECF-47B3-B93B-DA072C5464DF}" type="parTrans" cxnId="{F98B06E9-993B-45D6-9D19-0A230D5E80F7}">
      <dgm:prSet/>
      <dgm:spPr/>
      <dgm:t>
        <a:bodyPr/>
        <a:lstStyle/>
        <a:p>
          <a:endParaRPr lang="en-US"/>
        </a:p>
      </dgm:t>
    </dgm:pt>
    <dgm:pt modelId="{20105565-843C-431F-8281-F675677D9EBA}" type="sibTrans" cxnId="{F98B06E9-993B-45D6-9D19-0A230D5E80F7}">
      <dgm:prSet/>
      <dgm:spPr/>
      <dgm:t>
        <a:bodyPr/>
        <a:lstStyle/>
        <a:p>
          <a:endParaRPr lang="en-US"/>
        </a:p>
      </dgm:t>
    </dgm:pt>
    <dgm:pt modelId="{8F960C0B-84DD-4409-BAF3-D6D7E584C72B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Future Plan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C114F86F-AB65-453A-9BFD-E21EBFE1CB91}" type="parTrans" cxnId="{E1B9E3B7-B953-4C8A-A5E6-7B5D961092F9}">
      <dgm:prSet/>
      <dgm:spPr/>
      <dgm:t>
        <a:bodyPr/>
        <a:lstStyle/>
        <a:p>
          <a:endParaRPr lang="en-US"/>
        </a:p>
      </dgm:t>
    </dgm:pt>
    <dgm:pt modelId="{CD1B6228-9619-4076-B6C6-3CD3A61C8C3E}" type="sibTrans" cxnId="{E1B9E3B7-B953-4C8A-A5E6-7B5D961092F9}">
      <dgm:prSet/>
      <dgm:spPr/>
      <dgm:t>
        <a:bodyPr/>
        <a:lstStyle/>
        <a:p>
          <a:endParaRPr lang="en-US"/>
        </a:p>
      </dgm:t>
    </dgm:pt>
    <dgm:pt modelId="{BB3A9209-7A06-4C3F-80EA-07E7C89C80E6}" type="pres">
      <dgm:prSet presAssocID="{C4DFD43C-4D73-4C87-AB73-F7D6EE6A972C}" presName="vert0" presStyleCnt="0">
        <dgm:presLayoutVars>
          <dgm:dir/>
          <dgm:animOne val="branch"/>
          <dgm:animLvl val="lvl"/>
        </dgm:presLayoutVars>
      </dgm:prSet>
      <dgm:spPr/>
    </dgm:pt>
    <dgm:pt modelId="{450A974A-AC1F-4825-AC42-C9F36F105A5C}" type="pres">
      <dgm:prSet presAssocID="{7BFE98E7-F377-4B58-AF1E-42CE9C86AE39}" presName="thickLine" presStyleLbl="alignNode1" presStyleIdx="0" presStyleCnt="6"/>
      <dgm:spPr/>
    </dgm:pt>
    <dgm:pt modelId="{F38EC586-4AA7-465B-8B6F-58C11D591045}" type="pres">
      <dgm:prSet presAssocID="{7BFE98E7-F377-4B58-AF1E-42CE9C86AE39}" presName="horz1" presStyleCnt="0"/>
      <dgm:spPr/>
    </dgm:pt>
    <dgm:pt modelId="{5EE4BDA1-D4F6-498D-8F2D-CE0B711D6130}" type="pres">
      <dgm:prSet presAssocID="{7BFE98E7-F377-4B58-AF1E-42CE9C86AE39}" presName="tx1" presStyleLbl="revTx" presStyleIdx="0" presStyleCnt="6"/>
      <dgm:spPr/>
    </dgm:pt>
    <dgm:pt modelId="{0E0CF76F-57FA-4DB3-9591-807DC4DBC7EA}" type="pres">
      <dgm:prSet presAssocID="{7BFE98E7-F377-4B58-AF1E-42CE9C86AE39}" presName="vert1" presStyleCnt="0"/>
      <dgm:spPr/>
    </dgm:pt>
    <dgm:pt modelId="{5ABE5688-3261-4F3E-A013-CC4976D18B24}" type="pres">
      <dgm:prSet presAssocID="{B251C281-A91B-45D8-A17A-889658F6EA96}" presName="thickLine" presStyleLbl="alignNode1" presStyleIdx="1" presStyleCnt="6"/>
      <dgm:spPr/>
    </dgm:pt>
    <dgm:pt modelId="{360746D0-30E2-4F1D-9DB6-736739EBCCD2}" type="pres">
      <dgm:prSet presAssocID="{B251C281-A91B-45D8-A17A-889658F6EA96}" presName="horz1" presStyleCnt="0"/>
      <dgm:spPr/>
    </dgm:pt>
    <dgm:pt modelId="{324F564A-2539-4877-9819-625E2B6F3227}" type="pres">
      <dgm:prSet presAssocID="{B251C281-A91B-45D8-A17A-889658F6EA96}" presName="tx1" presStyleLbl="revTx" presStyleIdx="1" presStyleCnt="6"/>
      <dgm:spPr/>
    </dgm:pt>
    <dgm:pt modelId="{53998F29-2BD2-4B18-8ED1-F79190353045}" type="pres">
      <dgm:prSet presAssocID="{B251C281-A91B-45D8-A17A-889658F6EA96}" presName="vert1" presStyleCnt="0"/>
      <dgm:spPr/>
    </dgm:pt>
    <dgm:pt modelId="{6FC25872-378F-4EF3-8B8F-CAB875CC5B96}" type="pres">
      <dgm:prSet presAssocID="{B9CE5A2E-1DFD-4AC1-937D-2A3A27C2D473}" presName="thickLine" presStyleLbl="alignNode1" presStyleIdx="2" presStyleCnt="6"/>
      <dgm:spPr/>
    </dgm:pt>
    <dgm:pt modelId="{A8319D2F-1860-41FB-BB81-4D2EE831FA26}" type="pres">
      <dgm:prSet presAssocID="{B9CE5A2E-1DFD-4AC1-937D-2A3A27C2D473}" presName="horz1" presStyleCnt="0"/>
      <dgm:spPr/>
    </dgm:pt>
    <dgm:pt modelId="{4966EFAC-BD02-4B64-90E1-DBD8989364D7}" type="pres">
      <dgm:prSet presAssocID="{B9CE5A2E-1DFD-4AC1-937D-2A3A27C2D473}" presName="tx1" presStyleLbl="revTx" presStyleIdx="2" presStyleCnt="6"/>
      <dgm:spPr/>
    </dgm:pt>
    <dgm:pt modelId="{5ED13CD2-AFDB-4C4D-A8DF-5EBF01DDE2EE}" type="pres">
      <dgm:prSet presAssocID="{B9CE5A2E-1DFD-4AC1-937D-2A3A27C2D473}" presName="vert1" presStyleCnt="0"/>
      <dgm:spPr/>
    </dgm:pt>
    <dgm:pt modelId="{1ABA0A9C-C0C5-4CFC-BAAF-B9D77D64CBFC}" type="pres">
      <dgm:prSet presAssocID="{7EEA76DC-310C-4D47-A2A6-166DB174693A}" presName="thickLine" presStyleLbl="alignNode1" presStyleIdx="3" presStyleCnt="6"/>
      <dgm:spPr/>
    </dgm:pt>
    <dgm:pt modelId="{DBD473CE-A71A-42AE-AC65-902C2E40476A}" type="pres">
      <dgm:prSet presAssocID="{7EEA76DC-310C-4D47-A2A6-166DB174693A}" presName="horz1" presStyleCnt="0"/>
      <dgm:spPr/>
    </dgm:pt>
    <dgm:pt modelId="{D4FF91FB-BCDF-4491-9CC4-731604C79B26}" type="pres">
      <dgm:prSet presAssocID="{7EEA76DC-310C-4D47-A2A6-166DB174693A}" presName="tx1" presStyleLbl="revTx" presStyleIdx="3" presStyleCnt="6"/>
      <dgm:spPr/>
    </dgm:pt>
    <dgm:pt modelId="{0E0038EF-9BFC-4F91-903D-788A89B13498}" type="pres">
      <dgm:prSet presAssocID="{7EEA76DC-310C-4D47-A2A6-166DB174693A}" presName="vert1" presStyleCnt="0"/>
      <dgm:spPr/>
    </dgm:pt>
    <dgm:pt modelId="{DDCD9E35-F9E2-4FE0-8420-D59905220103}" type="pres">
      <dgm:prSet presAssocID="{664B5BF9-B4DD-48AE-97BC-EE2E0016F39F}" presName="thickLine" presStyleLbl="alignNode1" presStyleIdx="4" presStyleCnt="6"/>
      <dgm:spPr/>
    </dgm:pt>
    <dgm:pt modelId="{849A8F71-DB75-4828-B445-03E7D7027854}" type="pres">
      <dgm:prSet presAssocID="{664B5BF9-B4DD-48AE-97BC-EE2E0016F39F}" presName="horz1" presStyleCnt="0"/>
      <dgm:spPr/>
    </dgm:pt>
    <dgm:pt modelId="{AD05FE48-5BCC-4F8D-8281-D2B833347DDC}" type="pres">
      <dgm:prSet presAssocID="{664B5BF9-B4DD-48AE-97BC-EE2E0016F39F}" presName="tx1" presStyleLbl="revTx" presStyleIdx="4" presStyleCnt="6"/>
      <dgm:spPr/>
    </dgm:pt>
    <dgm:pt modelId="{004F025A-4BA1-4CC2-86DD-4EBDEB4D724B}" type="pres">
      <dgm:prSet presAssocID="{664B5BF9-B4DD-48AE-97BC-EE2E0016F39F}" presName="vert1" presStyleCnt="0"/>
      <dgm:spPr/>
    </dgm:pt>
    <dgm:pt modelId="{5DD1A60C-6935-4C61-9444-330C336D7F44}" type="pres">
      <dgm:prSet presAssocID="{8F960C0B-84DD-4409-BAF3-D6D7E584C72B}" presName="thickLine" presStyleLbl="alignNode1" presStyleIdx="5" presStyleCnt="6"/>
      <dgm:spPr/>
    </dgm:pt>
    <dgm:pt modelId="{8B13A1D4-5455-474A-8DFE-EFEAEBD3A666}" type="pres">
      <dgm:prSet presAssocID="{8F960C0B-84DD-4409-BAF3-D6D7E584C72B}" presName="horz1" presStyleCnt="0"/>
      <dgm:spPr/>
    </dgm:pt>
    <dgm:pt modelId="{3CD75E26-8C95-4BAE-A17F-83C2B72EDCFD}" type="pres">
      <dgm:prSet presAssocID="{8F960C0B-84DD-4409-BAF3-D6D7E584C72B}" presName="tx1" presStyleLbl="revTx" presStyleIdx="5" presStyleCnt="6"/>
      <dgm:spPr/>
    </dgm:pt>
    <dgm:pt modelId="{89A7470D-12F9-44F8-AA69-D87C3FC7BF0E}" type="pres">
      <dgm:prSet presAssocID="{8F960C0B-84DD-4409-BAF3-D6D7E584C72B}" presName="vert1" presStyleCnt="0"/>
      <dgm:spPr/>
    </dgm:pt>
  </dgm:ptLst>
  <dgm:cxnLst>
    <dgm:cxn modelId="{1E514D08-267B-4F38-9552-87357D07DE7F}" type="presOf" srcId="{8F960C0B-84DD-4409-BAF3-D6D7E584C72B}" destId="{3CD75E26-8C95-4BAE-A17F-83C2B72EDCFD}" srcOrd="0" destOrd="0" presId="urn:microsoft.com/office/officeart/2008/layout/LinedList"/>
    <dgm:cxn modelId="{D97C6420-955C-4FC7-814A-D033F142254F}" srcId="{C4DFD43C-4D73-4C87-AB73-F7D6EE6A972C}" destId="{B251C281-A91B-45D8-A17A-889658F6EA96}" srcOrd="1" destOrd="0" parTransId="{2EB671CE-645A-4079-87EE-53A566B08068}" sibTransId="{77CE5608-1B07-42C4-B617-90EF98FCE36F}"/>
    <dgm:cxn modelId="{C6B72E4E-B90E-48A1-9117-C1EC362029B5}" srcId="{C4DFD43C-4D73-4C87-AB73-F7D6EE6A972C}" destId="{7EEA76DC-310C-4D47-A2A6-166DB174693A}" srcOrd="3" destOrd="0" parTransId="{ECB715EA-AFBB-4D67-8C15-A23A77A81C82}" sibTransId="{1DA7BA09-1D22-4782-BB2D-C0F6AD56C4CA}"/>
    <dgm:cxn modelId="{49443F78-79E4-4C3D-B84D-C9D89726A4C4}" type="presOf" srcId="{664B5BF9-B4DD-48AE-97BC-EE2E0016F39F}" destId="{AD05FE48-5BCC-4F8D-8281-D2B833347DDC}" srcOrd="0" destOrd="0" presId="urn:microsoft.com/office/officeart/2008/layout/LinedList"/>
    <dgm:cxn modelId="{12AE6758-88AE-430C-8AE1-C0D4ABC822B1}" type="presOf" srcId="{7EEA76DC-310C-4D47-A2A6-166DB174693A}" destId="{D4FF91FB-BCDF-4491-9CC4-731604C79B26}" srcOrd="0" destOrd="0" presId="urn:microsoft.com/office/officeart/2008/layout/LinedList"/>
    <dgm:cxn modelId="{C01F4184-2417-4ACF-B322-E0D7D985B600}" type="presOf" srcId="{7BFE98E7-F377-4B58-AF1E-42CE9C86AE39}" destId="{5EE4BDA1-D4F6-498D-8F2D-CE0B711D6130}" srcOrd="0" destOrd="0" presId="urn:microsoft.com/office/officeart/2008/layout/LinedList"/>
    <dgm:cxn modelId="{F03466A5-2F4E-46FF-A018-0AB842E2F6FB}" type="presOf" srcId="{C4DFD43C-4D73-4C87-AB73-F7D6EE6A972C}" destId="{BB3A9209-7A06-4C3F-80EA-07E7C89C80E6}" srcOrd="0" destOrd="0" presId="urn:microsoft.com/office/officeart/2008/layout/LinedList"/>
    <dgm:cxn modelId="{E1B9E3B7-B953-4C8A-A5E6-7B5D961092F9}" srcId="{C4DFD43C-4D73-4C87-AB73-F7D6EE6A972C}" destId="{8F960C0B-84DD-4409-BAF3-D6D7E584C72B}" srcOrd="5" destOrd="0" parTransId="{C114F86F-AB65-453A-9BFD-E21EBFE1CB91}" sibTransId="{CD1B6228-9619-4076-B6C6-3CD3A61C8C3E}"/>
    <dgm:cxn modelId="{F2C994BE-05EB-4FC7-BE36-64C0F631D7CF}" srcId="{C4DFD43C-4D73-4C87-AB73-F7D6EE6A972C}" destId="{B9CE5A2E-1DFD-4AC1-937D-2A3A27C2D473}" srcOrd="2" destOrd="0" parTransId="{707AD00A-5909-4FFB-9B4D-783AA03D1514}" sibTransId="{632C226E-CBA0-4AA2-8AC1-82F2A7057279}"/>
    <dgm:cxn modelId="{744915C2-E5D4-4899-AD00-B9FF68277F11}" type="presOf" srcId="{B9CE5A2E-1DFD-4AC1-937D-2A3A27C2D473}" destId="{4966EFAC-BD02-4B64-90E1-DBD8989364D7}" srcOrd="0" destOrd="0" presId="urn:microsoft.com/office/officeart/2008/layout/LinedList"/>
    <dgm:cxn modelId="{F98B06E9-993B-45D6-9D19-0A230D5E80F7}" srcId="{C4DFD43C-4D73-4C87-AB73-F7D6EE6A972C}" destId="{664B5BF9-B4DD-48AE-97BC-EE2E0016F39F}" srcOrd="4" destOrd="0" parTransId="{9F93DCC1-9ECF-47B3-B93B-DA072C5464DF}" sibTransId="{20105565-843C-431F-8281-F675677D9EBA}"/>
    <dgm:cxn modelId="{712BDBEF-815D-4DBD-842D-367201974099}" srcId="{C4DFD43C-4D73-4C87-AB73-F7D6EE6A972C}" destId="{7BFE98E7-F377-4B58-AF1E-42CE9C86AE39}" srcOrd="0" destOrd="0" parTransId="{2EA062F5-C5B7-4249-AEC3-B49FC2815F3A}" sibTransId="{D4849FFD-5EC5-459E-B2F3-25C07015A3EE}"/>
    <dgm:cxn modelId="{547FE4F2-03A5-44DA-83B2-62ABD34004B8}" type="presOf" srcId="{B251C281-A91B-45D8-A17A-889658F6EA96}" destId="{324F564A-2539-4877-9819-625E2B6F3227}" srcOrd="0" destOrd="0" presId="urn:microsoft.com/office/officeart/2008/layout/LinedList"/>
    <dgm:cxn modelId="{BD286D0E-D4F6-4070-8425-B64F6BEF7BAE}" type="presParOf" srcId="{BB3A9209-7A06-4C3F-80EA-07E7C89C80E6}" destId="{450A974A-AC1F-4825-AC42-C9F36F105A5C}" srcOrd="0" destOrd="0" presId="urn:microsoft.com/office/officeart/2008/layout/LinedList"/>
    <dgm:cxn modelId="{96C9212F-59E2-455B-A275-A446325E8F4D}" type="presParOf" srcId="{BB3A9209-7A06-4C3F-80EA-07E7C89C80E6}" destId="{F38EC586-4AA7-465B-8B6F-58C11D591045}" srcOrd="1" destOrd="0" presId="urn:microsoft.com/office/officeart/2008/layout/LinedList"/>
    <dgm:cxn modelId="{82B9CF4D-A412-4B09-8A22-B35B43ED1886}" type="presParOf" srcId="{F38EC586-4AA7-465B-8B6F-58C11D591045}" destId="{5EE4BDA1-D4F6-498D-8F2D-CE0B711D6130}" srcOrd="0" destOrd="0" presId="urn:microsoft.com/office/officeart/2008/layout/LinedList"/>
    <dgm:cxn modelId="{00A2AD87-BA4C-4DC2-9757-422CC1C5AACB}" type="presParOf" srcId="{F38EC586-4AA7-465B-8B6F-58C11D591045}" destId="{0E0CF76F-57FA-4DB3-9591-807DC4DBC7EA}" srcOrd="1" destOrd="0" presId="urn:microsoft.com/office/officeart/2008/layout/LinedList"/>
    <dgm:cxn modelId="{0DBCBB47-DE94-4FA6-9A1A-95D7330461E1}" type="presParOf" srcId="{BB3A9209-7A06-4C3F-80EA-07E7C89C80E6}" destId="{5ABE5688-3261-4F3E-A013-CC4976D18B24}" srcOrd="2" destOrd="0" presId="urn:microsoft.com/office/officeart/2008/layout/LinedList"/>
    <dgm:cxn modelId="{A88485B4-6B47-4DA9-A97D-6341BF88885B}" type="presParOf" srcId="{BB3A9209-7A06-4C3F-80EA-07E7C89C80E6}" destId="{360746D0-30E2-4F1D-9DB6-736739EBCCD2}" srcOrd="3" destOrd="0" presId="urn:microsoft.com/office/officeart/2008/layout/LinedList"/>
    <dgm:cxn modelId="{A5910000-49B3-49DB-AF79-26E130CDEF8F}" type="presParOf" srcId="{360746D0-30E2-4F1D-9DB6-736739EBCCD2}" destId="{324F564A-2539-4877-9819-625E2B6F3227}" srcOrd="0" destOrd="0" presId="urn:microsoft.com/office/officeart/2008/layout/LinedList"/>
    <dgm:cxn modelId="{9EFAF134-C041-4538-9448-4DA7C0529CD5}" type="presParOf" srcId="{360746D0-30E2-4F1D-9DB6-736739EBCCD2}" destId="{53998F29-2BD2-4B18-8ED1-F79190353045}" srcOrd="1" destOrd="0" presId="urn:microsoft.com/office/officeart/2008/layout/LinedList"/>
    <dgm:cxn modelId="{9A6683FE-D966-49F3-A1BA-998A0974797B}" type="presParOf" srcId="{BB3A9209-7A06-4C3F-80EA-07E7C89C80E6}" destId="{6FC25872-378F-4EF3-8B8F-CAB875CC5B96}" srcOrd="4" destOrd="0" presId="urn:microsoft.com/office/officeart/2008/layout/LinedList"/>
    <dgm:cxn modelId="{303B4D74-2E0A-4365-BD53-D18725A48F4C}" type="presParOf" srcId="{BB3A9209-7A06-4C3F-80EA-07E7C89C80E6}" destId="{A8319D2F-1860-41FB-BB81-4D2EE831FA26}" srcOrd="5" destOrd="0" presId="urn:microsoft.com/office/officeart/2008/layout/LinedList"/>
    <dgm:cxn modelId="{F65F9BC0-AB92-415C-A95F-8606150DF82D}" type="presParOf" srcId="{A8319D2F-1860-41FB-BB81-4D2EE831FA26}" destId="{4966EFAC-BD02-4B64-90E1-DBD8989364D7}" srcOrd="0" destOrd="0" presId="urn:microsoft.com/office/officeart/2008/layout/LinedList"/>
    <dgm:cxn modelId="{3090DFC5-BFCF-41BF-BA82-F8512075A23B}" type="presParOf" srcId="{A8319D2F-1860-41FB-BB81-4D2EE831FA26}" destId="{5ED13CD2-AFDB-4C4D-A8DF-5EBF01DDE2EE}" srcOrd="1" destOrd="0" presId="urn:microsoft.com/office/officeart/2008/layout/LinedList"/>
    <dgm:cxn modelId="{8FC3489F-1452-4FDE-8B84-BAC7A7D297A9}" type="presParOf" srcId="{BB3A9209-7A06-4C3F-80EA-07E7C89C80E6}" destId="{1ABA0A9C-C0C5-4CFC-BAAF-B9D77D64CBFC}" srcOrd="6" destOrd="0" presId="urn:microsoft.com/office/officeart/2008/layout/LinedList"/>
    <dgm:cxn modelId="{F64EE74C-0A04-4A42-8B5E-CBFC2A9EC4A8}" type="presParOf" srcId="{BB3A9209-7A06-4C3F-80EA-07E7C89C80E6}" destId="{DBD473CE-A71A-42AE-AC65-902C2E40476A}" srcOrd="7" destOrd="0" presId="urn:microsoft.com/office/officeart/2008/layout/LinedList"/>
    <dgm:cxn modelId="{DFBFC651-2788-4157-94E1-5A9A6E9B2294}" type="presParOf" srcId="{DBD473CE-A71A-42AE-AC65-902C2E40476A}" destId="{D4FF91FB-BCDF-4491-9CC4-731604C79B26}" srcOrd="0" destOrd="0" presId="urn:microsoft.com/office/officeart/2008/layout/LinedList"/>
    <dgm:cxn modelId="{FFDDAE7A-831F-470A-A1A3-3403B5BB0A1C}" type="presParOf" srcId="{DBD473CE-A71A-42AE-AC65-902C2E40476A}" destId="{0E0038EF-9BFC-4F91-903D-788A89B13498}" srcOrd="1" destOrd="0" presId="urn:microsoft.com/office/officeart/2008/layout/LinedList"/>
    <dgm:cxn modelId="{5AF028AB-1CA0-478A-AF6B-C984F19BD620}" type="presParOf" srcId="{BB3A9209-7A06-4C3F-80EA-07E7C89C80E6}" destId="{DDCD9E35-F9E2-4FE0-8420-D59905220103}" srcOrd="8" destOrd="0" presId="urn:microsoft.com/office/officeart/2008/layout/LinedList"/>
    <dgm:cxn modelId="{EC724A3C-E04E-4152-8784-D813CBE20FDB}" type="presParOf" srcId="{BB3A9209-7A06-4C3F-80EA-07E7C89C80E6}" destId="{849A8F71-DB75-4828-B445-03E7D7027854}" srcOrd="9" destOrd="0" presId="urn:microsoft.com/office/officeart/2008/layout/LinedList"/>
    <dgm:cxn modelId="{9D712DD7-FF37-480D-8D22-9C676F5BE354}" type="presParOf" srcId="{849A8F71-DB75-4828-B445-03E7D7027854}" destId="{AD05FE48-5BCC-4F8D-8281-D2B833347DDC}" srcOrd="0" destOrd="0" presId="urn:microsoft.com/office/officeart/2008/layout/LinedList"/>
    <dgm:cxn modelId="{47A6E42A-0B60-4582-9C74-740DCA9A8DCC}" type="presParOf" srcId="{849A8F71-DB75-4828-B445-03E7D7027854}" destId="{004F025A-4BA1-4CC2-86DD-4EBDEB4D724B}" srcOrd="1" destOrd="0" presId="urn:microsoft.com/office/officeart/2008/layout/LinedList"/>
    <dgm:cxn modelId="{CAA6FB7A-0E07-466A-89C7-0F900F57152C}" type="presParOf" srcId="{BB3A9209-7A06-4C3F-80EA-07E7C89C80E6}" destId="{5DD1A60C-6935-4C61-9444-330C336D7F44}" srcOrd="10" destOrd="0" presId="urn:microsoft.com/office/officeart/2008/layout/LinedList"/>
    <dgm:cxn modelId="{C6511CAF-995F-46CC-B5DA-37E13A062B98}" type="presParOf" srcId="{BB3A9209-7A06-4C3F-80EA-07E7C89C80E6}" destId="{8B13A1D4-5455-474A-8DFE-EFEAEBD3A666}" srcOrd="11" destOrd="0" presId="urn:microsoft.com/office/officeart/2008/layout/LinedList"/>
    <dgm:cxn modelId="{AFC2A4A7-EC76-40D0-85CF-2E3AD3AAF077}" type="presParOf" srcId="{8B13A1D4-5455-474A-8DFE-EFEAEBD3A666}" destId="{3CD75E26-8C95-4BAE-A17F-83C2B72EDCFD}" srcOrd="0" destOrd="0" presId="urn:microsoft.com/office/officeart/2008/layout/LinedList"/>
    <dgm:cxn modelId="{CD23BE86-C1C0-43EA-8990-15DD10645746}" type="presParOf" srcId="{8B13A1D4-5455-474A-8DFE-EFEAEBD3A666}" destId="{89A7470D-12F9-44F8-AA69-D87C3FC7BF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DFD43C-4D73-4C87-AB73-F7D6EE6A972C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BFE98E7-F377-4B58-AF1E-42CE9C86AE39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2EA062F5-C5B7-4249-AEC3-B49FC2815F3A}" type="parTrans" cxnId="{712BDBEF-815D-4DBD-842D-367201974099}">
      <dgm:prSet/>
      <dgm:spPr/>
      <dgm:t>
        <a:bodyPr/>
        <a:lstStyle/>
        <a:p>
          <a:endParaRPr lang="en-US"/>
        </a:p>
      </dgm:t>
    </dgm:pt>
    <dgm:pt modelId="{D4849FFD-5EC5-459E-B2F3-25C07015A3EE}" type="sibTrans" cxnId="{712BDBEF-815D-4DBD-842D-367201974099}">
      <dgm:prSet/>
      <dgm:spPr/>
      <dgm:t>
        <a:bodyPr/>
        <a:lstStyle/>
        <a:p>
          <a:endParaRPr lang="en-US"/>
        </a:p>
      </dgm:t>
    </dgm:pt>
    <dgm:pt modelId="{B251C281-A91B-45D8-A17A-889658F6EA96}">
      <dgm:prSet/>
      <dgm:spPr/>
      <dgm:t>
        <a:bodyPr/>
        <a:lstStyle/>
        <a:p>
          <a:r>
            <a:rPr lang="en-US" b="0" baseline="0" dirty="0">
              <a:solidFill>
                <a:schemeClr val="bg1">
                  <a:lumMod val="65000"/>
                </a:schemeClr>
              </a:solidFill>
            </a:rPr>
            <a:t>My Model </a:t>
          </a:r>
          <a:endParaRPr lang="en-US" b="0" dirty="0">
            <a:solidFill>
              <a:schemeClr val="bg1">
                <a:lumMod val="65000"/>
              </a:schemeClr>
            </a:solidFill>
          </a:endParaRPr>
        </a:p>
      </dgm:t>
    </dgm:pt>
    <dgm:pt modelId="{2EB671CE-645A-4079-87EE-53A566B08068}" type="parTrans" cxnId="{D97C6420-955C-4FC7-814A-D033F142254F}">
      <dgm:prSet/>
      <dgm:spPr/>
      <dgm:t>
        <a:bodyPr/>
        <a:lstStyle/>
        <a:p>
          <a:endParaRPr lang="en-US"/>
        </a:p>
      </dgm:t>
    </dgm:pt>
    <dgm:pt modelId="{77CE5608-1B07-42C4-B617-90EF98FCE36F}" type="sibTrans" cxnId="{D97C6420-955C-4FC7-814A-D033F142254F}">
      <dgm:prSet/>
      <dgm:spPr/>
      <dgm:t>
        <a:bodyPr/>
        <a:lstStyle/>
        <a:p>
          <a:endParaRPr lang="en-US"/>
        </a:p>
      </dgm:t>
    </dgm:pt>
    <dgm:pt modelId="{B9CE5A2E-1DFD-4AC1-937D-2A3A27C2D473}">
      <dgm:prSet/>
      <dgm:spPr/>
      <dgm:t>
        <a:bodyPr/>
        <a:lstStyle/>
        <a:p>
          <a:r>
            <a:rPr lang="en-US" b="0" baseline="0" dirty="0">
              <a:solidFill>
                <a:schemeClr val="bg1">
                  <a:lumMod val="65000"/>
                </a:schemeClr>
              </a:solidFill>
            </a:rPr>
            <a:t>Phase Transitions in General</a:t>
          </a:r>
          <a:endParaRPr lang="en-US" b="0" dirty="0">
            <a:solidFill>
              <a:schemeClr val="bg1">
                <a:lumMod val="65000"/>
              </a:schemeClr>
            </a:solidFill>
          </a:endParaRPr>
        </a:p>
      </dgm:t>
    </dgm:pt>
    <dgm:pt modelId="{707AD00A-5909-4FFB-9B4D-783AA03D1514}" type="parTrans" cxnId="{F2C994BE-05EB-4FC7-BE36-64C0F631D7CF}">
      <dgm:prSet/>
      <dgm:spPr/>
      <dgm:t>
        <a:bodyPr/>
        <a:lstStyle/>
        <a:p>
          <a:endParaRPr lang="en-US"/>
        </a:p>
      </dgm:t>
    </dgm:pt>
    <dgm:pt modelId="{632C226E-CBA0-4AA2-8AC1-82F2A7057279}" type="sibTrans" cxnId="{F2C994BE-05EB-4FC7-BE36-64C0F631D7CF}">
      <dgm:prSet/>
      <dgm:spPr/>
      <dgm:t>
        <a:bodyPr/>
        <a:lstStyle/>
        <a:p>
          <a:endParaRPr lang="en-US"/>
        </a:p>
      </dgm:t>
    </dgm:pt>
    <dgm:pt modelId="{7EEA76DC-310C-4D47-A2A6-166DB174693A}">
      <dgm:prSet/>
      <dgm:spPr/>
      <dgm:t>
        <a:bodyPr/>
        <a:lstStyle/>
        <a:p>
          <a:r>
            <a:rPr lang="en-US" b="1" baseline="0" dirty="0">
              <a:solidFill>
                <a:schemeClr val="tx1">
                  <a:lumMod val="95000"/>
                  <a:lumOff val="5000"/>
                </a:schemeClr>
              </a:solidFill>
            </a:rPr>
            <a:t>Methodology: Classical Monte Carlo</a:t>
          </a:r>
          <a:endParaRPr lang="en-US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CB715EA-AFBB-4D67-8C15-A23A77A81C82}" type="parTrans" cxnId="{C6B72E4E-B90E-48A1-9117-C1EC362029B5}">
      <dgm:prSet/>
      <dgm:spPr/>
      <dgm:t>
        <a:bodyPr/>
        <a:lstStyle/>
        <a:p>
          <a:endParaRPr lang="en-US"/>
        </a:p>
      </dgm:t>
    </dgm:pt>
    <dgm:pt modelId="{1DA7BA09-1D22-4782-BB2D-C0F6AD56C4CA}" type="sibTrans" cxnId="{C6B72E4E-B90E-48A1-9117-C1EC362029B5}">
      <dgm:prSet/>
      <dgm:spPr/>
      <dgm:t>
        <a:bodyPr/>
        <a:lstStyle/>
        <a:p>
          <a:endParaRPr lang="en-US"/>
        </a:p>
      </dgm:t>
    </dgm:pt>
    <dgm:pt modelId="{664B5BF9-B4DD-48AE-97BC-EE2E0016F39F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Results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9F93DCC1-9ECF-47B3-B93B-DA072C5464DF}" type="parTrans" cxnId="{F98B06E9-993B-45D6-9D19-0A230D5E80F7}">
      <dgm:prSet/>
      <dgm:spPr/>
      <dgm:t>
        <a:bodyPr/>
        <a:lstStyle/>
        <a:p>
          <a:endParaRPr lang="en-US"/>
        </a:p>
      </dgm:t>
    </dgm:pt>
    <dgm:pt modelId="{20105565-843C-431F-8281-F675677D9EBA}" type="sibTrans" cxnId="{F98B06E9-993B-45D6-9D19-0A230D5E80F7}">
      <dgm:prSet/>
      <dgm:spPr/>
      <dgm:t>
        <a:bodyPr/>
        <a:lstStyle/>
        <a:p>
          <a:endParaRPr lang="en-US"/>
        </a:p>
      </dgm:t>
    </dgm:pt>
    <dgm:pt modelId="{8F960C0B-84DD-4409-BAF3-D6D7E584C72B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Future Plan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C114F86F-AB65-453A-9BFD-E21EBFE1CB91}" type="parTrans" cxnId="{E1B9E3B7-B953-4C8A-A5E6-7B5D961092F9}">
      <dgm:prSet/>
      <dgm:spPr/>
      <dgm:t>
        <a:bodyPr/>
        <a:lstStyle/>
        <a:p>
          <a:endParaRPr lang="en-US"/>
        </a:p>
      </dgm:t>
    </dgm:pt>
    <dgm:pt modelId="{CD1B6228-9619-4076-B6C6-3CD3A61C8C3E}" type="sibTrans" cxnId="{E1B9E3B7-B953-4C8A-A5E6-7B5D961092F9}">
      <dgm:prSet/>
      <dgm:spPr/>
      <dgm:t>
        <a:bodyPr/>
        <a:lstStyle/>
        <a:p>
          <a:endParaRPr lang="en-US"/>
        </a:p>
      </dgm:t>
    </dgm:pt>
    <dgm:pt modelId="{BB3A9209-7A06-4C3F-80EA-07E7C89C80E6}" type="pres">
      <dgm:prSet presAssocID="{C4DFD43C-4D73-4C87-AB73-F7D6EE6A972C}" presName="vert0" presStyleCnt="0">
        <dgm:presLayoutVars>
          <dgm:dir/>
          <dgm:animOne val="branch"/>
          <dgm:animLvl val="lvl"/>
        </dgm:presLayoutVars>
      </dgm:prSet>
      <dgm:spPr/>
    </dgm:pt>
    <dgm:pt modelId="{450A974A-AC1F-4825-AC42-C9F36F105A5C}" type="pres">
      <dgm:prSet presAssocID="{7BFE98E7-F377-4B58-AF1E-42CE9C86AE39}" presName="thickLine" presStyleLbl="alignNode1" presStyleIdx="0" presStyleCnt="6"/>
      <dgm:spPr/>
    </dgm:pt>
    <dgm:pt modelId="{F38EC586-4AA7-465B-8B6F-58C11D591045}" type="pres">
      <dgm:prSet presAssocID="{7BFE98E7-F377-4B58-AF1E-42CE9C86AE39}" presName="horz1" presStyleCnt="0"/>
      <dgm:spPr/>
    </dgm:pt>
    <dgm:pt modelId="{5EE4BDA1-D4F6-498D-8F2D-CE0B711D6130}" type="pres">
      <dgm:prSet presAssocID="{7BFE98E7-F377-4B58-AF1E-42CE9C86AE39}" presName="tx1" presStyleLbl="revTx" presStyleIdx="0" presStyleCnt="6"/>
      <dgm:spPr/>
    </dgm:pt>
    <dgm:pt modelId="{0E0CF76F-57FA-4DB3-9591-807DC4DBC7EA}" type="pres">
      <dgm:prSet presAssocID="{7BFE98E7-F377-4B58-AF1E-42CE9C86AE39}" presName="vert1" presStyleCnt="0"/>
      <dgm:spPr/>
    </dgm:pt>
    <dgm:pt modelId="{5ABE5688-3261-4F3E-A013-CC4976D18B24}" type="pres">
      <dgm:prSet presAssocID="{B251C281-A91B-45D8-A17A-889658F6EA96}" presName="thickLine" presStyleLbl="alignNode1" presStyleIdx="1" presStyleCnt="6"/>
      <dgm:spPr/>
    </dgm:pt>
    <dgm:pt modelId="{360746D0-30E2-4F1D-9DB6-736739EBCCD2}" type="pres">
      <dgm:prSet presAssocID="{B251C281-A91B-45D8-A17A-889658F6EA96}" presName="horz1" presStyleCnt="0"/>
      <dgm:spPr/>
    </dgm:pt>
    <dgm:pt modelId="{324F564A-2539-4877-9819-625E2B6F3227}" type="pres">
      <dgm:prSet presAssocID="{B251C281-A91B-45D8-A17A-889658F6EA96}" presName="tx1" presStyleLbl="revTx" presStyleIdx="1" presStyleCnt="6"/>
      <dgm:spPr/>
    </dgm:pt>
    <dgm:pt modelId="{53998F29-2BD2-4B18-8ED1-F79190353045}" type="pres">
      <dgm:prSet presAssocID="{B251C281-A91B-45D8-A17A-889658F6EA96}" presName="vert1" presStyleCnt="0"/>
      <dgm:spPr/>
    </dgm:pt>
    <dgm:pt modelId="{6FC25872-378F-4EF3-8B8F-CAB875CC5B96}" type="pres">
      <dgm:prSet presAssocID="{B9CE5A2E-1DFD-4AC1-937D-2A3A27C2D473}" presName="thickLine" presStyleLbl="alignNode1" presStyleIdx="2" presStyleCnt="6"/>
      <dgm:spPr/>
    </dgm:pt>
    <dgm:pt modelId="{A8319D2F-1860-41FB-BB81-4D2EE831FA26}" type="pres">
      <dgm:prSet presAssocID="{B9CE5A2E-1DFD-4AC1-937D-2A3A27C2D473}" presName="horz1" presStyleCnt="0"/>
      <dgm:spPr/>
    </dgm:pt>
    <dgm:pt modelId="{4966EFAC-BD02-4B64-90E1-DBD8989364D7}" type="pres">
      <dgm:prSet presAssocID="{B9CE5A2E-1DFD-4AC1-937D-2A3A27C2D473}" presName="tx1" presStyleLbl="revTx" presStyleIdx="2" presStyleCnt="6"/>
      <dgm:spPr/>
    </dgm:pt>
    <dgm:pt modelId="{5ED13CD2-AFDB-4C4D-A8DF-5EBF01DDE2EE}" type="pres">
      <dgm:prSet presAssocID="{B9CE5A2E-1DFD-4AC1-937D-2A3A27C2D473}" presName="vert1" presStyleCnt="0"/>
      <dgm:spPr/>
    </dgm:pt>
    <dgm:pt modelId="{1ABA0A9C-C0C5-4CFC-BAAF-B9D77D64CBFC}" type="pres">
      <dgm:prSet presAssocID="{7EEA76DC-310C-4D47-A2A6-166DB174693A}" presName="thickLine" presStyleLbl="alignNode1" presStyleIdx="3" presStyleCnt="6"/>
      <dgm:spPr/>
    </dgm:pt>
    <dgm:pt modelId="{DBD473CE-A71A-42AE-AC65-902C2E40476A}" type="pres">
      <dgm:prSet presAssocID="{7EEA76DC-310C-4D47-A2A6-166DB174693A}" presName="horz1" presStyleCnt="0"/>
      <dgm:spPr/>
    </dgm:pt>
    <dgm:pt modelId="{D4FF91FB-BCDF-4491-9CC4-731604C79B26}" type="pres">
      <dgm:prSet presAssocID="{7EEA76DC-310C-4D47-A2A6-166DB174693A}" presName="tx1" presStyleLbl="revTx" presStyleIdx="3" presStyleCnt="6"/>
      <dgm:spPr/>
    </dgm:pt>
    <dgm:pt modelId="{0E0038EF-9BFC-4F91-903D-788A89B13498}" type="pres">
      <dgm:prSet presAssocID="{7EEA76DC-310C-4D47-A2A6-166DB174693A}" presName="vert1" presStyleCnt="0"/>
      <dgm:spPr/>
    </dgm:pt>
    <dgm:pt modelId="{DDCD9E35-F9E2-4FE0-8420-D59905220103}" type="pres">
      <dgm:prSet presAssocID="{664B5BF9-B4DD-48AE-97BC-EE2E0016F39F}" presName="thickLine" presStyleLbl="alignNode1" presStyleIdx="4" presStyleCnt="6"/>
      <dgm:spPr/>
    </dgm:pt>
    <dgm:pt modelId="{849A8F71-DB75-4828-B445-03E7D7027854}" type="pres">
      <dgm:prSet presAssocID="{664B5BF9-B4DD-48AE-97BC-EE2E0016F39F}" presName="horz1" presStyleCnt="0"/>
      <dgm:spPr/>
    </dgm:pt>
    <dgm:pt modelId="{AD05FE48-5BCC-4F8D-8281-D2B833347DDC}" type="pres">
      <dgm:prSet presAssocID="{664B5BF9-B4DD-48AE-97BC-EE2E0016F39F}" presName="tx1" presStyleLbl="revTx" presStyleIdx="4" presStyleCnt="6"/>
      <dgm:spPr/>
    </dgm:pt>
    <dgm:pt modelId="{004F025A-4BA1-4CC2-86DD-4EBDEB4D724B}" type="pres">
      <dgm:prSet presAssocID="{664B5BF9-B4DD-48AE-97BC-EE2E0016F39F}" presName="vert1" presStyleCnt="0"/>
      <dgm:spPr/>
    </dgm:pt>
    <dgm:pt modelId="{5DD1A60C-6935-4C61-9444-330C336D7F44}" type="pres">
      <dgm:prSet presAssocID="{8F960C0B-84DD-4409-BAF3-D6D7E584C72B}" presName="thickLine" presStyleLbl="alignNode1" presStyleIdx="5" presStyleCnt="6"/>
      <dgm:spPr/>
    </dgm:pt>
    <dgm:pt modelId="{8B13A1D4-5455-474A-8DFE-EFEAEBD3A666}" type="pres">
      <dgm:prSet presAssocID="{8F960C0B-84DD-4409-BAF3-D6D7E584C72B}" presName="horz1" presStyleCnt="0"/>
      <dgm:spPr/>
    </dgm:pt>
    <dgm:pt modelId="{3CD75E26-8C95-4BAE-A17F-83C2B72EDCFD}" type="pres">
      <dgm:prSet presAssocID="{8F960C0B-84DD-4409-BAF3-D6D7E584C72B}" presName="tx1" presStyleLbl="revTx" presStyleIdx="5" presStyleCnt="6"/>
      <dgm:spPr/>
    </dgm:pt>
    <dgm:pt modelId="{89A7470D-12F9-44F8-AA69-D87C3FC7BF0E}" type="pres">
      <dgm:prSet presAssocID="{8F960C0B-84DD-4409-BAF3-D6D7E584C72B}" presName="vert1" presStyleCnt="0"/>
      <dgm:spPr/>
    </dgm:pt>
  </dgm:ptLst>
  <dgm:cxnLst>
    <dgm:cxn modelId="{1E514D08-267B-4F38-9552-87357D07DE7F}" type="presOf" srcId="{8F960C0B-84DD-4409-BAF3-D6D7E584C72B}" destId="{3CD75E26-8C95-4BAE-A17F-83C2B72EDCFD}" srcOrd="0" destOrd="0" presId="urn:microsoft.com/office/officeart/2008/layout/LinedList"/>
    <dgm:cxn modelId="{D97C6420-955C-4FC7-814A-D033F142254F}" srcId="{C4DFD43C-4D73-4C87-AB73-F7D6EE6A972C}" destId="{B251C281-A91B-45D8-A17A-889658F6EA96}" srcOrd="1" destOrd="0" parTransId="{2EB671CE-645A-4079-87EE-53A566B08068}" sibTransId="{77CE5608-1B07-42C4-B617-90EF98FCE36F}"/>
    <dgm:cxn modelId="{C6B72E4E-B90E-48A1-9117-C1EC362029B5}" srcId="{C4DFD43C-4D73-4C87-AB73-F7D6EE6A972C}" destId="{7EEA76DC-310C-4D47-A2A6-166DB174693A}" srcOrd="3" destOrd="0" parTransId="{ECB715EA-AFBB-4D67-8C15-A23A77A81C82}" sibTransId="{1DA7BA09-1D22-4782-BB2D-C0F6AD56C4CA}"/>
    <dgm:cxn modelId="{49443F78-79E4-4C3D-B84D-C9D89726A4C4}" type="presOf" srcId="{664B5BF9-B4DD-48AE-97BC-EE2E0016F39F}" destId="{AD05FE48-5BCC-4F8D-8281-D2B833347DDC}" srcOrd="0" destOrd="0" presId="urn:microsoft.com/office/officeart/2008/layout/LinedList"/>
    <dgm:cxn modelId="{12AE6758-88AE-430C-8AE1-C0D4ABC822B1}" type="presOf" srcId="{7EEA76DC-310C-4D47-A2A6-166DB174693A}" destId="{D4FF91FB-BCDF-4491-9CC4-731604C79B26}" srcOrd="0" destOrd="0" presId="urn:microsoft.com/office/officeart/2008/layout/LinedList"/>
    <dgm:cxn modelId="{C01F4184-2417-4ACF-B322-E0D7D985B600}" type="presOf" srcId="{7BFE98E7-F377-4B58-AF1E-42CE9C86AE39}" destId="{5EE4BDA1-D4F6-498D-8F2D-CE0B711D6130}" srcOrd="0" destOrd="0" presId="urn:microsoft.com/office/officeart/2008/layout/LinedList"/>
    <dgm:cxn modelId="{F03466A5-2F4E-46FF-A018-0AB842E2F6FB}" type="presOf" srcId="{C4DFD43C-4D73-4C87-AB73-F7D6EE6A972C}" destId="{BB3A9209-7A06-4C3F-80EA-07E7C89C80E6}" srcOrd="0" destOrd="0" presId="urn:microsoft.com/office/officeart/2008/layout/LinedList"/>
    <dgm:cxn modelId="{E1B9E3B7-B953-4C8A-A5E6-7B5D961092F9}" srcId="{C4DFD43C-4D73-4C87-AB73-F7D6EE6A972C}" destId="{8F960C0B-84DD-4409-BAF3-D6D7E584C72B}" srcOrd="5" destOrd="0" parTransId="{C114F86F-AB65-453A-9BFD-E21EBFE1CB91}" sibTransId="{CD1B6228-9619-4076-B6C6-3CD3A61C8C3E}"/>
    <dgm:cxn modelId="{F2C994BE-05EB-4FC7-BE36-64C0F631D7CF}" srcId="{C4DFD43C-4D73-4C87-AB73-F7D6EE6A972C}" destId="{B9CE5A2E-1DFD-4AC1-937D-2A3A27C2D473}" srcOrd="2" destOrd="0" parTransId="{707AD00A-5909-4FFB-9B4D-783AA03D1514}" sibTransId="{632C226E-CBA0-4AA2-8AC1-82F2A7057279}"/>
    <dgm:cxn modelId="{744915C2-E5D4-4899-AD00-B9FF68277F11}" type="presOf" srcId="{B9CE5A2E-1DFD-4AC1-937D-2A3A27C2D473}" destId="{4966EFAC-BD02-4B64-90E1-DBD8989364D7}" srcOrd="0" destOrd="0" presId="urn:microsoft.com/office/officeart/2008/layout/LinedList"/>
    <dgm:cxn modelId="{F98B06E9-993B-45D6-9D19-0A230D5E80F7}" srcId="{C4DFD43C-4D73-4C87-AB73-F7D6EE6A972C}" destId="{664B5BF9-B4DD-48AE-97BC-EE2E0016F39F}" srcOrd="4" destOrd="0" parTransId="{9F93DCC1-9ECF-47B3-B93B-DA072C5464DF}" sibTransId="{20105565-843C-431F-8281-F675677D9EBA}"/>
    <dgm:cxn modelId="{712BDBEF-815D-4DBD-842D-367201974099}" srcId="{C4DFD43C-4D73-4C87-AB73-F7D6EE6A972C}" destId="{7BFE98E7-F377-4B58-AF1E-42CE9C86AE39}" srcOrd="0" destOrd="0" parTransId="{2EA062F5-C5B7-4249-AEC3-B49FC2815F3A}" sibTransId="{D4849FFD-5EC5-459E-B2F3-25C07015A3EE}"/>
    <dgm:cxn modelId="{547FE4F2-03A5-44DA-83B2-62ABD34004B8}" type="presOf" srcId="{B251C281-A91B-45D8-A17A-889658F6EA96}" destId="{324F564A-2539-4877-9819-625E2B6F3227}" srcOrd="0" destOrd="0" presId="urn:microsoft.com/office/officeart/2008/layout/LinedList"/>
    <dgm:cxn modelId="{BD286D0E-D4F6-4070-8425-B64F6BEF7BAE}" type="presParOf" srcId="{BB3A9209-7A06-4C3F-80EA-07E7C89C80E6}" destId="{450A974A-AC1F-4825-AC42-C9F36F105A5C}" srcOrd="0" destOrd="0" presId="urn:microsoft.com/office/officeart/2008/layout/LinedList"/>
    <dgm:cxn modelId="{96C9212F-59E2-455B-A275-A446325E8F4D}" type="presParOf" srcId="{BB3A9209-7A06-4C3F-80EA-07E7C89C80E6}" destId="{F38EC586-4AA7-465B-8B6F-58C11D591045}" srcOrd="1" destOrd="0" presId="urn:microsoft.com/office/officeart/2008/layout/LinedList"/>
    <dgm:cxn modelId="{82B9CF4D-A412-4B09-8A22-B35B43ED1886}" type="presParOf" srcId="{F38EC586-4AA7-465B-8B6F-58C11D591045}" destId="{5EE4BDA1-D4F6-498D-8F2D-CE0B711D6130}" srcOrd="0" destOrd="0" presId="urn:microsoft.com/office/officeart/2008/layout/LinedList"/>
    <dgm:cxn modelId="{00A2AD87-BA4C-4DC2-9757-422CC1C5AACB}" type="presParOf" srcId="{F38EC586-4AA7-465B-8B6F-58C11D591045}" destId="{0E0CF76F-57FA-4DB3-9591-807DC4DBC7EA}" srcOrd="1" destOrd="0" presId="urn:microsoft.com/office/officeart/2008/layout/LinedList"/>
    <dgm:cxn modelId="{0DBCBB47-DE94-4FA6-9A1A-95D7330461E1}" type="presParOf" srcId="{BB3A9209-7A06-4C3F-80EA-07E7C89C80E6}" destId="{5ABE5688-3261-4F3E-A013-CC4976D18B24}" srcOrd="2" destOrd="0" presId="urn:microsoft.com/office/officeart/2008/layout/LinedList"/>
    <dgm:cxn modelId="{A88485B4-6B47-4DA9-A97D-6341BF88885B}" type="presParOf" srcId="{BB3A9209-7A06-4C3F-80EA-07E7C89C80E6}" destId="{360746D0-30E2-4F1D-9DB6-736739EBCCD2}" srcOrd="3" destOrd="0" presId="urn:microsoft.com/office/officeart/2008/layout/LinedList"/>
    <dgm:cxn modelId="{A5910000-49B3-49DB-AF79-26E130CDEF8F}" type="presParOf" srcId="{360746D0-30E2-4F1D-9DB6-736739EBCCD2}" destId="{324F564A-2539-4877-9819-625E2B6F3227}" srcOrd="0" destOrd="0" presId="urn:microsoft.com/office/officeart/2008/layout/LinedList"/>
    <dgm:cxn modelId="{9EFAF134-C041-4538-9448-4DA7C0529CD5}" type="presParOf" srcId="{360746D0-30E2-4F1D-9DB6-736739EBCCD2}" destId="{53998F29-2BD2-4B18-8ED1-F79190353045}" srcOrd="1" destOrd="0" presId="urn:microsoft.com/office/officeart/2008/layout/LinedList"/>
    <dgm:cxn modelId="{9A6683FE-D966-49F3-A1BA-998A0974797B}" type="presParOf" srcId="{BB3A9209-7A06-4C3F-80EA-07E7C89C80E6}" destId="{6FC25872-378F-4EF3-8B8F-CAB875CC5B96}" srcOrd="4" destOrd="0" presId="urn:microsoft.com/office/officeart/2008/layout/LinedList"/>
    <dgm:cxn modelId="{303B4D74-2E0A-4365-BD53-D18725A48F4C}" type="presParOf" srcId="{BB3A9209-7A06-4C3F-80EA-07E7C89C80E6}" destId="{A8319D2F-1860-41FB-BB81-4D2EE831FA26}" srcOrd="5" destOrd="0" presId="urn:microsoft.com/office/officeart/2008/layout/LinedList"/>
    <dgm:cxn modelId="{F65F9BC0-AB92-415C-A95F-8606150DF82D}" type="presParOf" srcId="{A8319D2F-1860-41FB-BB81-4D2EE831FA26}" destId="{4966EFAC-BD02-4B64-90E1-DBD8989364D7}" srcOrd="0" destOrd="0" presId="urn:microsoft.com/office/officeart/2008/layout/LinedList"/>
    <dgm:cxn modelId="{3090DFC5-BFCF-41BF-BA82-F8512075A23B}" type="presParOf" srcId="{A8319D2F-1860-41FB-BB81-4D2EE831FA26}" destId="{5ED13CD2-AFDB-4C4D-A8DF-5EBF01DDE2EE}" srcOrd="1" destOrd="0" presId="urn:microsoft.com/office/officeart/2008/layout/LinedList"/>
    <dgm:cxn modelId="{8FC3489F-1452-4FDE-8B84-BAC7A7D297A9}" type="presParOf" srcId="{BB3A9209-7A06-4C3F-80EA-07E7C89C80E6}" destId="{1ABA0A9C-C0C5-4CFC-BAAF-B9D77D64CBFC}" srcOrd="6" destOrd="0" presId="urn:microsoft.com/office/officeart/2008/layout/LinedList"/>
    <dgm:cxn modelId="{F64EE74C-0A04-4A42-8B5E-CBFC2A9EC4A8}" type="presParOf" srcId="{BB3A9209-7A06-4C3F-80EA-07E7C89C80E6}" destId="{DBD473CE-A71A-42AE-AC65-902C2E40476A}" srcOrd="7" destOrd="0" presId="urn:microsoft.com/office/officeart/2008/layout/LinedList"/>
    <dgm:cxn modelId="{DFBFC651-2788-4157-94E1-5A9A6E9B2294}" type="presParOf" srcId="{DBD473CE-A71A-42AE-AC65-902C2E40476A}" destId="{D4FF91FB-BCDF-4491-9CC4-731604C79B26}" srcOrd="0" destOrd="0" presId="urn:microsoft.com/office/officeart/2008/layout/LinedList"/>
    <dgm:cxn modelId="{FFDDAE7A-831F-470A-A1A3-3403B5BB0A1C}" type="presParOf" srcId="{DBD473CE-A71A-42AE-AC65-902C2E40476A}" destId="{0E0038EF-9BFC-4F91-903D-788A89B13498}" srcOrd="1" destOrd="0" presId="urn:microsoft.com/office/officeart/2008/layout/LinedList"/>
    <dgm:cxn modelId="{5AF028AB-1CA0-478A-AF6B-C984F19BD620}" type="presParOf" srcId="{BB3A9209-7A06-4C3F-80EA-07E7C89C80E6}" destId="{DDCD9E35-F9E2-4FE0-8420-D59905220103}" srcOrd="8" destOrd="0" presId="urn:microsoft.com/office/officeart/2008/layout/LinedList"/>
    <dgm:cxn modelId="{EC724A3C-E04E-4152-8784-D813CBE20FDB}" type="presParOf" srcId="{BB3A9209-7A06-4C3F-80EA-07E7C89C80E6}" destId="{849A8F71-DB75-4828-B445-03E7D7027854}" srcOrd="9" destOrd="0" presId="urn:microsoft.com/office/officeart/2008/layout/LinedList"/>
    <dgm:cxn modelId="{9D712DD7-FF37-480D-8D22-9C676F5BE354}" type="presParOf" srcId="{849A8F71-DB75-4828-B445-03E7D7027854}" destId="{AD05FE48-5BCC-4F8D-8281-D2B833347DDC}" srcOrd="0" destOrd="0" presId="urn:microsoft.com/office/officeart/2008/layout/LinedList"/>
    <dgm:cxn modelId="{47A6E42A-0B60-4582-9C74-740DCA9A8DCC}" type="presParOf" srcId="{849A8F71-DB75-4828-B445-03E7D7027854}" destId="{004F025A-4BA1-4CC2-86DD-4EBDEB4D724B}" srcOrd="1" destOrd="0" presId="urn:microsoft.com/office/officeart/2008/layout/LinedList"/>
    <dgm:cxn modelId="{CAA6FB7A-0E07-466A-89C7-0F900F57152C}" type="presParOf" srcId="{BB3A9209-7A06-4C3F-80EA-07E7C89C80E6}" destId="{5DD1A60C-6935-4C61-9444-330C336D7F44}" srcOrd="10" destOrd="0" presId="urn:microsoft.com/office/officeart/2008/layout/LinedList"/>
    <dgm:cxn modelId="{C6511CAF-995F-46CC-B5DA-37E13A062B98}" type="presParOf" srcId="{BB3A9209-7A06-4C3F-80EA-07E7C89C80E6}" destId="{8B13A1D4-5455-474A-8DFE-EFEAEBD3A666}" srcOrd="11" destOrd="0" presId="urn:microsoft.com/office/officeart/2008/layout/LinedList"/>
    <dgm:cxn modelId="{AFC2A4A7-EC76-40D0-85CF-2E3AD3AAF077}" type="presParOf" srcId="{8B13A1D4-5455-474A-8DFE-EFEAEBD3A666}" destId="{3CD75E26-8C95-4BAE-A17F-83C2B72EDCFD}" srcOrd="0" destOrd="0" presId="urn:microsoft.com/office/officeart/2008/layout/LinedList"/>
    <dgm:cxn modelId="{CD23BE86-C1C0-43EA-8990-15DD10645746}" type="presParOf" srcId="{8B13A1D4-5455-474A-8DFE-EFEAEBD3A666}" destId="{89A7470D-12F9-44F8-AA69-D87C3FC7BF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DFD43C-4D73-4C87-AB73-F7D6EE6A972C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BFE98E7-F377-4B58-AF1E-42CE9C86AE39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2EA062F5-C5B7-4249-AEC3-B49FC2815F3A}" type="parTrans" cxnId="{712BDBEF-815D-4DBD-842D-367201974099}">
      <dgm:prSet/>
      <dgm:spPr/>
      <dgm:t>
        <a:bodyPr/>
        <a:lstStyle/>
        <a:p>
          <a:endParaRPr lang="en-US"/>
        </a:p>
      </dgm:t>
    </dgm:pt>
    <dgm:pt modelId="{D4849FFD-5EC5-459E-B2F3-25C07015A3EE}" type="sibTrans" cxnId="{712BDBEF-815D-4DBD-842D-367201974099}">
      <dgm:prSet/>
      <dgm:spPr/>
      <dgm:t>
        <a:bodyPr/>
        <a:lstStyle/>
        <a:p>
          <a:endParaRPr lang="en-US"/>
        </a:p>
      </dgm:t>
    </dgm:pt>
    <dgm:pt modelId="{B251C281-A91B-45D8-A17A-889658F6EA96}">
      <dgm:prSet/>
      <dgm:spPr/>
      <dgm:t>
        <a:bodyPr/>
        <a:lstStyle/>
        <a:p>
          <a:r>
            <a:rPr lang="en-US" b="0" baseline="0" dirty="0">
              <a:solidFill>
                <a:schemeClr val="bg1">
                  <a:lumMod val="65000"/>
                </a:schemeClr>
              </a:solidFill>
            </a:rPr>
            <a:t>My Model </a:t>
          </a:r>
          <a:endParaRPr lang="en-US" b="0" dirty="0">
            <a:solidFill>
              <a:schemeClr val="bg1">
                <a:lumMod val="65000"/>
              </a:schemeClr>
            </a:solidFill>
          </a:endParaRPr>
        </a:p>
      </dgm:t>
    </dgm:pt>
    <dgm:pt modelId="{2EB671CE-645A-4079-87EE-53A566B08068}" type="parTrans" cxnId="{D97C6420-955C-4FC7-814A-D033F142254F}">
      <dgm:prSet/>
      <dgm:spPr/>
      <dgm:t>
        <a:bodyPr/>
        <a:lstStyle/>
        <a:p>
          <a:endParaRPr lang="en-US"/>
        </a:p>
      </dgm:t>
    </dgm:pt>
    <dgm:pt modelId="{77CE5608-1B07-42C4-B617-90EF98FCE36F}" type="sibTrans" cxnId="{D97C6420-955C-4FC7-814A-D033F142254F}">
      <dgm:prSet/>
      <dgm:spPr/>
      <dgm:t>
        <a:bodyPr/>
        <a:lstStyle/>
        <a:p>
          <a:endParaRPr lang="en-US"/>
        </a:p>
      </dgm:t>
    </dgm:pt>
    <dgm:pt modelId="{B9CE5A2E-1DFD-4AC1-937D-2A3A27C2D473}">
      <dgm:prSet/>
      <dgm:spPr/>
      <dgm:t>
        <a:bodyPr/>
        <a:lstStyle/>
        <a:p>
          <a:r>
            <a:rPr lang="en-US" b="0" baseline="0" dirty="0">
              <a:solidFill>
                <a:schemeClr val="bg1">
                  <a:lumMod val="65000"/>
                </a:schemeClr>
              </a:solidFill>
            </a:rPr>
            <a:t>Phase Transitions in General</a:t>
          </a:r>
          <a:endParaRPr lang="en-US" b="0" dirty="0">
            <a:solidFill>
              <a:schemeClr val="bg1">
                <a:lumMod val="65000"/>
              </a:schemeClr>
            </a:solidFill>
          </a:endParaRPr>
        </a:p>
      </dgm:t>
    </dgm:pt>
    <dgm:pt modelId="{707AD00A-5909-4FFB-9B4D-783AA03D1514}" type="parTrans" cxnId="{F2C994BE-05EB-4FC7-BE36-64C0F631D7CF}">
      <dgm:prSet/>
      <dgm:spPr/>
      <dgm:t>
        <a:bodyPr/>
        <a:lstStyle/>
        <a:p>
          <a:endParaRPr lang="en-US"/>
        </a:p>
      </dgm:t>
    </dgm:pt>
    <dgm:pt modelId="{632C226E-CBA0-4AA2-8AC1-82F2A7057279}" type="sibTrans" cxnId="{F2C994BE-05EB-4FC7-BE36-64C0F631D7CF}">
      <dgm:prSet/>
      <dgm:spPr/>
      <dgm:t>
        <a:bodyPr/>
        <a:lstStyle/>
        <a:p>
          <a:endParaRPr lang="en-US"/>
        </a:p>
      </dgm:t>
    </dgm:pt>
    <dgm:pt modelId="{7EEA76DC-310C-4D47-A2A6-166DB174693A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Methodology: Classical Monte Carlo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ECB715EA-AFBB-4D67-8C15-A23A77A81C82}" type="parTrans" cxnId="{C6B72E4E-B90E-48A1-9117-C1EC362029B5}">
      <dgm:prSet/>
      <dgm:spPr/>
      <dgm:t>
        <a:bodyPr/>
        <a:lstStyle/>
        <a:p>
          <a:endParaRPr lang="en-US"/>
        </a:p>
      </dgm:t>
    </dgm:pt>
    <dgm:pt modelId="{1DA7BA09-1D22-4782-BB2D-C0F6AD56C4CA}" type="sibTrans" cxnId="{C6B72E4E-B90E-48A1-9117-C1EC362029B5}">
      <dgm:prSet/>
      <dgm:spPr/>
      <dgm:t>
        <a:bodyPr/>
        <a:lstStyle/>
        <a:p>
          <a:endParaRPr lang="en-US"/>
        </a:p>
      </dgm:t>
    </dgm:pt>
    <dgm:pt modelId="{664B5BF9-B4DD-48AE-97BC-EE2E0016F39F}">
      <dgm:prSet/>
      <dgm:spPr/>
      <dgm:t>
        <a:bodyPr/>
        <a:lstStyle/>
        <a:p>
          <a:r>
            <a:rPr lang="en-US" b="1" baseline="0" dirty="0">
              <a:solidFill>
                <a:schemeClr val="tx1">
                  <a:lumMod val="95000"/>
                  <a:lumOff val="5000"/>
                </a:schemeClr>
              </a:solidFill>
            </a:rPr>
            <a:t>Results</a:t>
          </a:r>
          <a:endParaRPr lang="en-US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F93DCC1-9ECF-47B3-B93B-DA072C5464DF}" type="parTrans" cxnId="{F98B06E9-993B-45D6-9D19-0A230D5E80F7}">
      <dgm:prSet/>
      <dgm:spPr/>
      <dgm:t>
        <a:bodyPr/>
        <a:lstStyle/>
        <a:p>
          <a:endParaRPr lang="en-US"/>
        </a:p>
      </dgm:t>
    </dgm:pt>
    <dgm:pt modelId="{20105565-843C-431F-8281-F675677D9EBA}" type="sibTrans" cxnId="{F98B06E9-993B-45D6-9D19-0A230D5E80F7}">
      <dgm:prSet/>
      <dgm:spPr/>
      <dgm:t>
        <a:bodyPr/>
        <a:lstStyle/>
        <a:p>
          <a:endParaRPr lang="en-US"/>
        </a:p>
      </dgm:t>
    </dgm:pt>
    <dgm:pt modelId="{8F960C0B-84DD-4409-BAF3-D6D7E584C72B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Future Plan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C114F86F-AB65-453A-9BFD-E21EBFE1CB91}" type="parTrans" cxnId="{E1B9E3B7-B953-4C8A-A5E6-7B5D961092F9}">
      <dgm:prSet/>
      <dgm:spPr/>
      <dgm:t>
        <a:bodyPr/>
        <a:lstStyle/>
        <a:p>
          <a:endParaRPr lang="en-US"/>
        </a:p>
      </dgm:t>
    </dgm:pt>
    <dgm:pt modelId="{CD1B6228-9619-4076-B6C6-3CD3A61C8C3E}" type="sibTrans" cxnId="{E1B9E3B7-B953-4C8A-A5E6-7B5D961092F9}">
      <dgm:prSet/>
      <dgm:spPr/>
      <dgm:t>
        <a:bodyPr/>
        <a:lstStyle/>
        <a:p>
          <a:endParaRPr lang="en-US"/>
        </a:p>
      </dgm:t>
    </dgm:pt>
    <dgm:pt modelId="{BB3A9209-7A06-4C3F-80EA-07E7C89C80E6}" type="pres">
      <dgm:prSet presAssocID="{C4DFD43C-4D73-4C87-AB73-F7D6EE6A972C}" presName="vert0" presStyleCnt="0">
        <dgm:presLayoutVars>
          <dgm:dir/>
          <dgm:animOne val="branch"/>
          <dgm:animLvl val="lvl"/>
        </dgm:presLayoutVars>
      </dgm:prSet>
      <dgm:spPr/>
    </dgm:pt>
    <dgm:pt modelId="{450A974A-AC1F-4825-AC42-C9F36F105A5C}" type="pres">
      <dgm:prSet presAssocID="{7BFE98E7-F377-4B58-AF1E-42CE9C86AE39}" presName="thickLine" presStyleLbl="alignNode1" presStyleIdx="0" presStyleCnt="6"/>
      <dgm:spPr/>
    </dgm:pt>
    <dgm:pt modelId="{F38EC586-4AA7-465B-8B6F-58C11D591045}" type="pres">
      <dgm:prSet presAssocID="{7BFE98E7-F377-4B58-AF1E-42CE9C86AE39}" presName="horz1" presStyleCnt="0"/>
      <dgm:spPr/>
    </dgm:pt>
    <dgm:pt modelId="{5EE4BDA1-D4F6-498D-8F2D-CE0B711D6130}" type="pres">
      <dgm:prSet presAssocID="{7BFE98E7-F377-4B58-AF1E-42CE9C86AE39}" presName="tx1" presStyleLbl="revTx" presStyleIdx="0" presStyleCnt="6"/>
      <dgm:spPr/>
    </dgm:pt>
    <dgm:pt modelId="{0E0CF76F-57FA-4DB3-9591-807DC4DBC7EA}" type="pres">
      <dgm:prSet presAssocID="{7BFE98E7-F377-4B58-AF1E-42CE9C86AE39}" presName="vert1" presStyleCnt="0"/>
      <dgm:spPr/>
    </dgm:pt>
    <dgm:pt modelId="{5ABE5688-3261-4F3E-A013-CC4976D18B24}" type="pres">
      <dgm:prSet presAssocID="{B251C281-A91B-45D8-A17A-889658F6EA96}" presName="thickLine" presStyleLbl="alignNode1" presStyleIdx="1" presStyleCnt="6"/>
      <dgm:spPr/>
    </dgm:pt>
    <dgm:pt modelId="{360746D0-30E2-4F1D-9DB6-736739EBCCD2}" type="pres">
      <dgm:prSet presAssocID="{B251C281-A91B-45D8-A17A-889658F6EA96}" presName="horz1" presStyleCnt="0"/>
      <dgm:spPr/>
    </dgm:pt>
    <dgm:pt modelId="{324F564A-2539-4877-9819-625E2B6F3227}" type="pres">
      <dgm:prSet presAssocID="{B251C281-A91B-45D8-A17A-889658F6EA96}" presName="tx1" presStyleLbl="revTx" presStyleIdx="1" presStyleCnt="6"/>
      <dgm:spPr/>
    </dgm:pt>
    <dgm:pt modelId="{53998F29-2BD2-4B18-8ED1-F79190353045}" type="pres">
      <dgm:prSet presAssocID="{B251C281-A91B-45D8-A17A-889658F6EA96}" presName="vert1" presStyleCnt="0"/>
      <dgm:spPr/>
    </dgm:pt>
    <dgm:pt modelId="{6FC25872-378F-4EF3-8B8F-CAB875CC5B96}" type="pres">
      <dgm:prSet presAssocID="{B9CE5A2E-1DFD-4AC1-937D-2A3A27C2D473}" presName="thickLine" presStyleLbl="alignNode1" presStyleIdx="2" presStyleCnt="6"/>
      <dgm:spPr/>
    </dgm:pt>
    <dgm:pt modelId="{A8319D2F-1860-41FB-BB81-4D2EE831FA26}" type="pres">
      <dgm:prSet presAssocID="{B9CE5A2E-1DFD-4AC1-937D-2A3A27C2D473}" presName="horz1" presStyleCnt="0"/>
      <dgm:spPr/>
    </dgm:pt>
    <dgm:pt modelId="{4966EFAC-BD02-4B64-90E1-DBD8989364D7}" type="pres">
      <dgm:prSet presAssocID="{B9CE5A2E-1DFD-4AC1-937D-2A3A27C2D473}" presName="tx1" presStyleLbl="revTx" presStyleIdx="2" presStyleCnt="6"/>
      <dgm:spPr/>
    </dgm:pt>
    <dgm:pt modelId="{5ED13CD2-AFDB-4C4D-A8DF-5EBF01DDE2EE}" type="pres">
      <dgm:prSet presAssocID="{B9CE5A2E-1DFD-4AC1-937D-2A3A27C2D473}" presName="vert1" presStyleCnt="0"/>
      <dgm:spPr/>
    </dgm:pt>
    <dgm:pt modelId="{1ABA0A9C-C0C5-4CFC-BAAF-B9D77D64CBFC}" type="pres">
      <dgm:prSet presAssocID="{7EEA76DC-310C-4D47-A2A6-166DB174693A}" presName="thickLine" presStyleLbl="alignNode1" presStyleIdx="3" presStyleCnt="6"/>
      <dgm:spPr/>
    </dgm:pt>
    <dgm:pt modelId="{DBD473CE-A71A-42AE-AC65-902C2E40476A}" type="pres">
      <dgm:prSet presAssocID="{7EEA76DC-310C-4D47-A2A6-166DB174693A}" presName="horz1" presStyleCnt="0"/>
      <dgm:spPr/>
    </dgm:pt>
    <dgm:pt modelId="{D4FF91FB-BCDF-4491-9CC4-731604C79B26}" type="pres">
      <dgm:prSet presAssocID="{7EEA76DC-310C-4D47-A2A6-166DB174693A}" presName="tx1" presStyleLbl="revTx" presStyleIdx="3" presStyleCnt="6"/>
      <dgm:spPr/>
    </dgm:pt>
    <dgm:pt modelId="{0E0038EF-9BFC-4F91-903D-788A89B13498}" type="pres">
      <dgm:prSet presAssocID="{7EEA76DC-310C-4D47-A2A6-166DB174693A}" presName="vert1" presStyleCnt="0"/>
      <dgm:spPr/>
    </dgm:pt>
    <dgm:pt modelId="{DDCD9E35-F9E2-4FE0-8420-D59905220103}" type="pres">
      <dgm:prSet presAssocID="{664B5BF9-B4DD-48AE-97BC-EE2E0016F39F}" presName="thickLine" presStyleLbl="alignNode1" presStyleIdx="4" presStyleCnt="6"/>
      <dgm:spPr/>
    </dgm:pt>
    <dgm:pt modelId="{849A8F71-DB75-4828-B445-03E7D7027854}" type="pres">
      <dgm:prSet presAssocID="{664B5BF9-B4DD-48AE-97BC-EE2E0016F39F}" presName="horz1" presStyleCnt="0"/>
      <dgm:spPr/>
    </dgm:pt>
    <dgm:pt modelId="{AD05FE48-5BCC-4F8D-8281-D2B833347DDC}" type="pres">
      <dgm:prSet presAssocID="{664B5BF9-B4DD-48AE-97BC-EE2E0016F39F}" presName="tx1" presStyleLbl="revTx" presStyleIdx="4" presStyleCnt="6"/>
      <dgm:spPr/>
    </dgm:pt>
    <dgm:pt modelId="{004F025A-4BA1-4CC2-86DD-4EBDEB4D724B}" type="pres">
      <dgm:prSet presAssocID="{664B5BF9-B4DD-48AE-97BC-EE2E0016F39F}" presName="vert1" presStyleCnt="0"/>
      <dgm:spPr/>
    </dgm:pt>
    <dgm:pt modelId="{5DD1A60C-6935-4C61-9444-330C336D7F44}" type="pres">
      <dgm:prSet presAssocID="{8F960C0B-84DD-4409-BAF3-D6D7E584C72B}" presName="thickLine" presStyleLbl="alignNode1" presStyleIdx="5" presStyleCnt="6"/>
      <dgm:spPr/>
    </dgm:pt>
    <dgm:pt modelId="{8B13A1D4-5455-474A-8DFE-EFEAEBD3A666}" type="pres">
      <dgm:prSet presAssocID="{8F960C0B-84DD-4409-BAF3-D6D7E584C72B}" presName="horz1" presStyleCnt="0"/>
      <dgm:spPr/>
    </dgm:pt>
    <dgm:pt modelId="{3CD75E26-8C95-4BAE-A17F-83C2B72EDCFD}" type="pres">
      <dgm:prSet presAssocID="{8F960C0B-84DD-4409-BAF3-D6D7E584C72B}" presName="tx1" presStyleLbl="revTx" presStyleIdx="5" presStyleCnt="6"/>
      <dgm:spPr/>
    </dgm:pt>
    <dgm:pt modelId="{89A7470D-12F9-44F8-AA69-D87C3FC7BF0E}" type="pres">
      <dgm:prSet presAssocID="{8F960C0B-84DD-4409-BAF3-D6D7E584C72B}" presName="vert1" presStyleCnt="0"/>
      <dgm:spPr/>
    </dgm:pt>
  </dgm:ptLst>
  <dgm:cxnLst>
    <dgm:cxn modelId="{1E514D08-267B-4F38-9552-87357D07DE7F}" type="presOf" srcId="{8F960C0B-84DD-4409-BAF3-D6D7E584C72B}" destId="{3CD75E26-8C95-4BAE-A17F-83C2B72EDCFD}" srcOrd="0" destOrd="0" presId="urn:microsoft.com/office/officeart/2008/layout/LinedList"/>
    <dgm:cxn modelId="{D97C6420-955C-4FC7-814A-D033F142254F}" srcId="{C4DFD43C-4D73-4C87-AB73-F7D6EE6A972C}" destId="{B251C281-A91B-45D8-A17A-889658F6EA96}" srcOrd="1" destOrd="0" parTransId="{2EB671CE-645A-4079-87EE-53A566B08068}" sibTransId="{77CE5608-1B07-42C4-B617-90EF98FCE36F}"/>
    <dgm:cxn modelId="{C6B72E4E-B90E-48A1-9117-C1EC362029B5}" srcId="{C4DFD43C-4D73-4C87-AB73-F7D6EE6A972C}" destId="{7EEA76DC-310C-4D47-A2A6-166DB174693A}" srcOrd="3" destOrd="0" parTransId="{ECB715EA-AFBB-4D67-8C15-A23A77A81C82}" sibTransId="{1DA7BA09-1D22-4782-BB2D-C0F6AD56C4CA}"/>
    <dgm:cxn modelId="{49443F78-79E4-4C3D-B84D-C9D89726A4C4}" type="presOf" srcId="{664B5BF9-B4DD-48AE-97BC-EE2E0016F39F}" destId="{AD05FE48-5BCC-4F8D-8281-D2B833347DDC}" srcOrd="0" destOrd="0" presId="urn:microsoft.com/office/officeart/2008/layout/LinedList"/>
    <dgm:cxn modelId="{12AE6758-88AE-430C-8AE1-C0D4ABC822B1}" type="presOf" srcId="{7EEA76DC-310C-4D47-A2A6-166DB174693A}" destId="{D4FF91FB-BCDF-4491-9CC4-731604C79B26}" srcOrd="0" destOrd="0" presId="urn:microsoft.com/office/officeart/2008/layout/LinedList"/>
    <dgm:cxn modelId="{C01F4184-2417-4ACF-B322-E0D7D985B600}" type="presOf" srcId="{7BFE98E7-F377-4B58-AF1E-42CE9C86AE39}" destId="{5EE4BDA1-D4F6-498D-8F2D-CE0B711D6130}" srcOrd="0" destOrd="0" presId="urn:microsoft.com/office/officeart/2008/layout/LinedList"/>
    <dgm:cxn modelId="{F03466A5-2F4E-46FF-A018-0AB842E2F6FB}" type="presOf" srcId="{C4DFD43C-4D73-4C87-AB73-F7D6EE6A972C}" destId="{BB3A9209-7A06-4C3F-80EA-07E7C89C80E6}" srcOrd="0" destOrd="0" presId="urn:microsoft.com/office/officeart/2008/layout/LinedList"/>
    <dgm:cxn modelId="{E1B9E3B7-B953-4C8A-A5E6-7B5D961092F9}" srcId="{C4DFD43C-4D73-4C87-AB73-F7D6EE6A972C}" destId="{8F960C0B-84DD-4409-BAF3-D6D7E584C72B}" srcOrd="5" destOrd="0" parTransId="{C114F86F-AB65-453A-9BFD-E21EBFE1CB91}" sibTransId="{CD1B6228-9619-4076-B6C6-3CD3A61C8C3E}"/>
    <dgm:cxn modelId="{F2C994BE-05EB-4FC7-BE36-64C0F631D7CF}" srcId="{C4DFD43C-4D73-4C87-AB73-F7D6EE6A972C}" destId="{B9CE5A2E-1DFD-4AC1-937D-2A3A27C2D473}" srcOrd="2" destOrd="0" parTransId="{707AD00A-5909-4FFB-9B4D-783AA03D1514}" sibTransId="{632C226E-CBA0-4AA2-8AC1-82F2A7057279}"/>
    <dgm:cxn modelId="{744915C2-E5D4-4899-AD00-B9FF68277F11}" type="presOf" srcId="{B9CE5A2E-1DFD-4AC1-937D-2A3A27C2D473}" destId="{4966EFAC-BD02-4B64-90E1-DBD8989364D7}" srcOrd="0" destOrd="0" presId="urn:microsoft.com/office/officeart/2008/layout/LinedList"/>
    <dgm:cxn modelId="{F98B06E9-993B-45D6-9D19-0A230D5E80F7}" srcId="{C4DFD43C-4D73-4C87-AB73-F7D6EE6A972C}" destId="{664B5BF9-B4DD-48AE-97BC-EE2E0016F39F}" srcOrd="4" destOrd="0" parTransId="{9F93DCC1-9ECF-47B3-B93B-DA072C5464DF}" sibTransId="{20105565-843C-431F-8281-F675677D9EBA}"/>
    <dgm:cxn modelId="{712BDBEF-815D-4DBD-842D-367201974099}" srcId="{C4DFD43C-4D73-4C87-AB73-F7D6EE6A972C}" destId="{7BFE98E7-F377-4B58-AF1E-42CE9C86AE39}" srcOrd="0" destOrd="0" parTransId="{2EA062F5-C5B7-4249-AEC3-B49FC2815F3A}" sibTransId="{D4849FFD-5EC5-459E-B2F3-25C07015A3EE}"/>
    <dgm:cxn modelId="{547FE4F2-03A5-44DA-83B2-62ABD34004B8}" type="presOf" srcId="{B251C281-A91B-45D8-A17A-889658F6EA96}" destId="{324F564A-2539-4877-9819-625E2B6F3227}" srcOrd="0" destOrd="0" presId="urn:microsoft.com/office/officeart/2008/layout/LinedList"/>
    <dgm:cxn modelId="{BD286D0E-D4F6-4070-8425-B64F6BEF7BAE}" type="presParOf" srcId="{BB3A9209-7A06-4C3F-80EA-07E7C89C80E6}" destId="{450A974A-AC1F-4825-AC42-C9F36F105A5C}" srcOrd="0" destOrd="0" presId="urn:microsoft.com/office/officeart/2008/layout/LinedList"/>
    <dgm:cxn modelId="{96C9212F-59E2-455B-A275-A446325E8F4D}" type="presParOf" srcId="{BB3A9209-7A06-4C3F-80EA-07E7C89C80E6}" destId="{F38EC586-4AA7-465B-8B6F-58C11D591045}" srcOrd="1" destOrd="0" presId="urn:microsoft.com/office/officeart/2008/layout/LinedList"/>
    <dgm:cxn modelId="{82B9CF4D-A412-4B09-8A22-B35B43ED1886}" type="presParOf" srcId="{F38EC586-4AA7-465B-8B6F-58C11D591045}" destId="{5EE4BDA1-D4F6-498D-8F2D-CE0B711D6130}" srcOrd="0" destOrd="0" presId="urn:microsoft.com/office/officeart/2008/layout/LinedList"/>
    <dgm:cxn modelId="{00A2AD87-BA4C-4DC2-9757-422CC1C5AACB}" type="presParOf" srcId="{F38EC586-4AA7-465B-8B6F-58C11D591045}" destId="{0E0CF76F-57FA-4DB3-9591-807DC4DBC7EA}" srcOrd="1" destOrd="0" presId="urn:microsoft.com/office/officeart/2008/layout/LinedList"/>
    <dgm:cxn modelId="{0DBCBB47-DE94-4FA6-9A1A-95D7330461E1}" type="presParOf" srcId="{BB3A9209-7A06-4C3F-80EA-07E7C89C80E6}" destId="{5ABE5688-3261-4F3E-A013-CC4976D18B24}" srcOrd="2" destOrd="0" presId="urn:microsoft.com/office/officeart/2008/layout/LinedList"/>
    <dgm:cxn modelId="{A88485B4-6B47-4DA9-A97D-6341BF88885B}" type="presParOf" srcId="{BB3A9209-7A06-4C3F-80EA-07E7C89C80E6}" destId="{360746D0-30E2-4F1D-9DB6-736739EBCCD2}" srcOrd="3" destOrd="0" presId="urn:microsoft.com/office/officeart/2008/layout/LinedList"/>
    <dgm:cxn modelId="{A5910000-49B3-49DB-AF79-26E130CDEF8F}" type="presParOf" srcId="{360746D0-30E2-4F1D-9DB6-736739EBCCD2}" destId="{324F564A-2539-4877-9819-625E2B6F3227}" srcOrd="0" destOrd="0" presId="urn:microsoft.com/office/officeart/2008/layout/LinedList"/>
    <dgm:cxn modelId="{9EFAF134-C041-4538-9448-4DA7C0529CD5}" type="presParOf" srcId="{360746D0-30E2-4F1D-9DB6-736739EBCCD2}" destId="{53998F29-2BD2-4B18-8ED1-F79190353045}" srcOrd="1" destOrd="0" presId="urn:microsoft.com/office/officeart/2008/layout/LinedList"/>
    <dgm:cxn modelId="{9A6683FE-D966-49F3-A1BA-998A0974797B}" type="presParOf" srcId="{BB3A9209-7A06-4C3F-80EA-07E7C89C80E6}" destId="{6FC25872-378F-4EF3-8B8F-CAB875CC5B96}" srcOrd="4" destOrd="0" presId="urn:microsoft.com/office/officeart/2008/layout/LinedList"/>
    <dgm:cxn modelId="{303B4D74-2E0A-4365-BD53-D18725A48F4C}" type="presParOf" srcId="{BB3A9209-7A06-4C3F-80EA-07E7C89C80E6}" destId="{A8319D2F-1860-41FB-BB81-4D2EE831FA26}" srcOrd="5" destOrd="0" presId="urn:microsoft.com/office/officeart/2008/layout/LinedList"/>
    <dgm:cxn modelId="{F65F9BC0-AB92-415C-A95F-8606150DF82D}" type="presParOf" srcId="{A8319D2F-1860-41FB-BB81-4D2EE831FA26}" destId="{4966EFAC-BD02-4B64-90E1-DBD8989364D7}" srcOrd="0" destOrd="0" presId="urn:microsoft.com/office/officeart/2008/layout/LinedList"/>
    <dgm:cxn modelId="{3090DFC5-BFCF-41BF-BA82-F8512075A23B}" type="presParOf" srcId="{A8319D2F-1860-41FB-BB81-4D2EE831FA26}" destId="{5ED13CD2-AFDB-4C4D-A8DF-5EBF01DDE2EE}" srcOrd="1" destOrd="0" presId="urn:microsoft.com/office/officeart/2008/layout/LinedList"/>
    <dgm:cxn modelId="{8FC3489F-1452-4FDE-8B84-BAC7A7D297A9}" type="presParOf" srcId="{BB3A9209-7A06-4C3F-80EA-07E7C89C80E6}" destId="{1ABA0A9C-C0C5-4CFC-BAAF-B9D77D64CBFC}" srcOrd="6" destOrd="0" presId="urn:microsoft.com/office/officeart/2008/layout/LinedList"/>
    <dgm:cxn modelId="{F64EE74C-0A04-4A42-8B5E-CBFC2A9EC4A8}" type="presParOf" srcId="{BB3A9209-7A06-4C3F-80EA-07E7C89C80E6}" destId="{DBD473CE-A71A-42AE-AC65-902C2E40476A}" srcOrd="7" destOrd="0" presId="urn:microsoft.com/office/officeart/2008/layout/LinedList"/>
    <dgm:cxn modelId="{DFBFC651-2788-4157-94E1-5A9A6E9B2294}" type="presParOf" srcId="{DBD473CE-A71A-42AE-AC65-902C2E40476A}" destId="{D4FF91FB-BCDF-4491-9CC4-731604C79B26}" srcOrd="0" destOrd="0" presId="urn:microsoft.com/office/officeart/2008/layout/LinedList"/>
    <dgm:cxn modelId="{FFDDAE7A-831F-470A-A1A3-3403B5BB0A1C}" type="presParOf" srcId="{DBD473CE-A71A-42AE-AC65-902C2E40476A}" destId="{0E0038EF-9BFC-4F91-903D-788A89B13498}" srcOrd="1" destOrd="0" presId="urn:microsoft.com/office/officeart/2008/layout/LinedList"/>
    <dgm:cxn modelId="{5AF028AB-1CA0-478A-AF6B-C984F19BD620}" type="presParOf" srcId="{BB3A9209-7A06-4C3F-80EA-07E7C89C80E6}" destId="{DDCD9E35-F9E2-4FE0-8420-D59905220103}" srcOrd="8" destOrd="0" presId="urn:microsoft.com/office/officeart/2008/layout/LinedList"/>
    <dgm:cxn modelId="{EC724A3C-E04E-4152-8784-D813CBE20FDB}" type="presParOf" srcId="{BB3A9209-7A06-4C3F-80EA-07E7C89C80E6}" destId="{849A8F71-DB75-4828-B445-03E7D7027854}" srcOrd="9" destOrd="0" presId="urn:microsoft.com/office/officeart/2008/layout/LinedList"/>
    <dgm:cxn modelId="{9D712DD7-FF37-480D-8D22-9C676F5BE354}" type="presParOf" srcId="{849A8F71-DB75-4828-B445-03E7D7027854}" destId="{AD05FE48-5BCC-4F8D-8281-D2B833347DDC}" srcOrd="0" destOrd="0" presId="urn:microsoft.com/office/officeart/2008/layout/LinedList"/>
    <dgm:cxn modelId="{47A6E42A-0B60-4582-9C74-740DCA9A8DCC}" type="presParOf" srcId="{849A8F71-DB75-4828-B445-03E7D7027854}" destId="{004F025A-4BA1-4CC2-86DD-4EBDEB4D724B}" srcOrd="1" destOrd="0" presId="urn:microsoft.com/office/officeart/2008/layout/LinedList"/>
    <dgm:cxn modelId="{CAA6FB7A-0E07-466A-89C7-0F900F57152C}" type="presParOf" srcId="{BB3A9209-7A06-4C3F-80EA-07E7C89C80E6}" destId="{5DD1A60C-6935-4C61-9444-330C336D7F44}" srcOrd="10" destOrd="0" presId="urn:microsoft.com/office/officeart/2008/layout/LinedList"/>
    <dgm:cxn modelId="{C6511CAF-995F-46CC-B5DA-37E13A062B98}" type="presParOf" srcId="{BB3A9209-7A06-4C3F-80EA-07E7C89C80E6}" destId="{8B13A1D4-5455-474A-8DFE-EFEAEBD3A666}" srcOrd="11" destOrd="0" presId="urn:microsoft.com/office/officeart/2008/layout/LinedList"/>
    <dgm:cxn modelId="{AFC2A4A7-EC76-40D0-85CF-2E3AD3AAF077}" type="presParOf" srcId="{8B13A1D4-5455-474A-8DFE-EFEAEBD3A666}" destId="{3CD75E26-8C95-4BAE-A17F-83C2B72EDCFD}" srcOrd="0" destOrd="0" presId="urn:microsoft.com/office/officeart/2008/layout/LinedList"/>
    <dgm:cxn modelId="{CD23BE86-C1C0-43EA-8990-15DD10645746}" type="presParOf" srcId="{8B13A1D4-5455-474A-8DFE-EFEAEBD3A666}" destId="{89A7470D-12F9-44F8-AA69-D87C3FC7BF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DFD43C-4D73-4C87-AB73-F7D6EE6A972C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BFE98E7-F377-4B58-AF1E-42CE9C86AE39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2EA062F5-C5B7-4249-AEC3-B49FC2815F3A}" type="parTrans" cxnId="{712BDBEF-815D-4DBD-842D-367201974099}">
      <dgm:prSet/>
      <dgm:spPr/>
      <dgm:t>
        <a:bodyPr/>
        <a:lstStyle/>
        <a:p>
          <a:endParaRPr lang="en-US"/>
        </a:p>
      </dgm:t>
    </dgm:pt>
    <dgm:pt modelId="{D4849FFD-5EC5-459E-B2F3-25C07015A3EE}" type="sibTrans" cxnId="{712BDBEF-815D-4DBD-842D-367201974099}">
      <dgm:prSet/>
      <dgm:spPr/>
      <dgm:t>
        <a:bodyPr/>
        <a:lstStyle/>
        <a:p>
          <a:endParaRPr lang="en-US"/>
        </a:p>
      </dgm:t>
    </dgm:pt>
    <dgm:pt modelId="{B251C281-A91B-45D8-A17A-889658F6EA96}">
      <dgm:prSet/>
      <dgm:spPr/>
      <dgm:t>
        <a:bodyPr/>
        <a:lstStyle/>
        <a:p>
          <a:r>
            <a:rPr lang="en-US" b="0" baseline="0" dirty="0">
              <a:solidFill>
                <a:schemeClr val="bg1">
                  <a:lumMod val="65000"/>
                </a:schemeClr>
              </a:solidFill>
            </a:rPr>
            <a:t>My Model </a:t>
          </a:r>
          <a:endParaRPr lang="en-US" b="0" dirty="0">
            <a:solidFill>
              <a:schemeClr val="bg1">
                <a:lumMod val="65000"/>
              </a:schemeClr>
            </a:solidFill>
          </a:endParaRPr>
        </a:p>
      </dgm:t>
    </dgm:pt>
    <dgm:pt modelId="{2EB671CE-645A-4079-87EE-53A566B08068}" type="parTrans" cxnId="{D97C6420-955C-4FC7-814A-D033F142254F}">
      <dgm:prSet/>
      <dgm:spPr/>
      <dgm:t>
        <a:bodyPr/>
        <a:lstStyle/>
        <a:p>
          <a:endParaRPr lang="en-US"/>
        </a:p>
      </dgm:t>
    </dgm:pt>
    <dgm:pt modelId="{77CE5608-1B07-42C4-B617-90EF98FCE36F}" type="sibTrans" cxnId="{D97C6420-955C-4FC7-814A-D033F142254F}">
      <dgm:prSet/>
      <dgm:spPr/>
      <dgm:t>
        <a:bodyPr/>
        <a:lstStyle/>
        <a:p>
          <a:endParaRPr lang="en-US"/>
        </a:p>
      </dgm:t>
    </dgm:pt>
    <dgm:pt modelId="{B9CE5A2E-1DFD-4AC1-937D-2A3A27C2D473}">
      <dgm:prSet/>
      <dgm:spPr/>
      <dgm:t>
        <a:bodyPr/>
        <a:lstStyle/>
        <a:p>
          <a:r>
            <a:rPr lang="en-US" b="0" baseline="0" dirty="0">
              <a:solidFill>
                <a:schemeClr val="bg1">
                  <a:lumMod val="65000"/>
                </a:schemeClr>
              </a:solidFill>
            </a:rPr>
            <a:t>Phase Transitions in General</a:t>
          </a:r>
          <a:endParaRPr lang="en-US" b="0" dirty="0">
            <a:solidFill>
              <a:schemeClr val="bg1">
                <a:lumMod val="65000"/>
              </a:schemeClr>
            </a:solidFill>
          </a:endParaRPr>
        </a:p>
      </dgm:t>
    </dgm:pt>
    <dgm:pt modelId="{707AD00A-5909-4FFB-9B4D-783AA03D1514}" type="parTrans" cxnId="{F2C994BE-05EB-4FC7-BE36-64C0F631D7CF}">
      <dgm:prSet/>
      <dgm:spPr/>
      <dgm:t>
        <a:bodyPr/>
        <a:lstStyle/>
        <a:p>
          <a:endParaRPr lang="en-US"/>
        </a:p>
      </dgm:t>
    </dgm:pt>
    <dgm:pt modelId="{632C226E-CBA0-4AA2-8AC1-82F2A7057279}" type="sibTrans" cxnId="{F2C994BE-05EB-4FC7-BE36-64C0F631D7CF}">
      <dgm:prSet/>
      <dgm:spPr/>
      <dgm:t>
        <a:bodyPr/>
        <a:lstStyle/>
        <a:p>
          <a:endParaRPr lang="en-US"/>
        </a:p>
      </dgm:t>
    </dgm:pt>
    <dgm:pt modelId="{7EEA76DC-310C-4D47-A2A6-166DB174693A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Methodology: Classical Monte Carlo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ECB715EA-AFBB-4D67-8C15-A23A77A81C82}" type="parTrans" cxnId="{C6B72E4E-B90E-48A1-9117-C1EC362029B5}">
      <dgm:prSet/>
      <dgm:spPr/>
      <dgm:t>
        <a:bodyPr/>
        <a:lstStyle/>
        <a:p>
          <a:endParaRPr lang="en-US"/>
        </a:p>
      </dgm:t>
    </dgm:pt>
    <dgm:pt modelId="{1DA7BA09-1D22-4782-BB2D-C0F6AD56C4CA}" type="sibTrans" cxnId="{C6B72E4E-B90E-48A1-9117-C1EC362029B5}">
      <dgm:prSet/>
      <dgm:spPr/>
      <dgm:t>
        <a:bodyPr/>
        <a:lstStyle/>
        <a:p>
          <a:endParaRPr lang="en-US"/>
        </a:p>
      </dgm:t>
    </dgm:pt>
    <dgm:pt modelId="{664B5BF9-B4DD-48AE-97BC-EE2E0016F39F}">
      <dgm:prSet/>
      <dgm:spPr/>
      <dgm:t>
        <a:bodyPr/>
        <a:lstStyle/>
        <a:p>
          <a:r>
            <a:rPr lang="en-US" baseline="0" dirty="0">
              <a:solidFill>
                <a:schemeClr val="bg1">
                  <a:lumMod val="65000"/>
                </a:schemeClr>
              </a:solidFill>
            </a:rPr>
            <a:t>Results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9F93DCC1-9ECF-47B3-B93B-DA072C5464DF}" type="parTrans" cxnId="{F98B06E9-993B-45D6-9D19-0A230D5E80F7}">
      <dgm:prSet/>
      <dgm:spPr/>
      <dgm:t>
        <a:bodyPr/>
        <a:lstStyle/>
        <a:p>
          <a:endParaRPr lang="en-US"/>
        </a:p>
      </dgm:t>
    </dgm:pt>
    <dgm:pt modelId="{20105565-843C-431F-8281-F675677D9EBA}" type="sibTrans" cxnId="{F98B06E9-993B-45D6-9D19-0A230D5E80F7}">
      <dgm:prSet/>
      <dgm:spPr/>
      <dgm:t>
        <a:bodyPr/>
        <a:lstStyle/>
        <a:p>
          <a:endParaRPr lang="en-US"/>
        </a:p>
      </dgm:t>
    </dgm:pt>
    <dgm:pt modelId="{8F960C0B-84DD-4409-BAF3-D6D7E584C72B}">
      <dgm:prSet/>
      <dgm:spPr/>
      <dgm:t>
        <a:bodyPr/>
        <a:lstStyle/>
        <a:p>
          <a:r>
            <a:rPr lang="en-US" b="1" baseline="0" dirty="0">
              <a:solidFill>
                <a:schemeClr val="tx1">
                  <a:lumMod val="95000"/>
                  <a:lumOff val="5000"/>
                </a:schemeClr>
              </a:solidFill>
            </a:rPr>
            <a:t>Future Plan</a:t>
          </a:r>
          <a:endParaRPr lang="en-US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114F86F-AB65-453A-9BFD-E21EBFE1CB91}" type="parTrans" cxnId="{E1B9E3B7-B953-4C8A-A5E6-7B5D961092F9}">
      <dgm:prSet/>
      <dgm:spPr/>
      <dgm:t>
        <a:bodyPr/>
        <a:lstStyle/>
        <a:p>
          <a:endParaRPr lang="en-US"/>
        </a:p>
      </dgm:t>
    </dgm:pt>
    <dgm:pt modelId="{CD1B6228-9619-4076-B6C6-3CD3A61C8C3E}" type="sibTrans" cxnId="{E1B9E3B7-B953-4C8A-A5E6-7B5D961092F9}">
      <dgm:prSet/>
      <dgm:spPr/>
      <dgm:t>
        <a:bodyPr/>
        <a:lstStyle/>
        <a:p>
          <a:endParaRPr lang="en-US"/>
        </a:p>
      </dgm:t>
    </dgm:pt>
    <dgm:pt modelId="{BB3A9209-7A06-4C3F-80EA-07E7C89C80E6}" type="pres">
      <dgm:prSet presAssocID="{C4DFD43C-4D73-4C87-AB73-F7D6EE6A972C}" presName="vert0" presStyleCnt="0">
        <dgm:presLayoutVars>
          <dgm:dir/>
          <dgm:animOne val="branch"/>
          <dgm:animLvl val="lvl"/>
        </dgm:presLayoutVars>
      </dgm:prSet>
      <dgm:spPr/>
    </dgm:pt>
    <dgm:pt modelId="{450A974A-AC1F-4825-AC42-C9F36F105A5C}" type="pres">
      <dgm:prSet presAssocID="{7BFE98E7-F377-4B58-AF1E-42CE9C86AE39}" presName="thickLine" presStyleLbl="alignNode1" presStyleIdx="0" presStyleCnt="6"/>
      <dgm:spPr/>
    </dgm:pt>
    <dgm:pt modelId="{F38EC586-4AA7-465B-8B6F-58C11D591045}" type="pres">
      <dgm:prSet presAssocID="{7BFE98E7-F377-4B58-AF1E-42CE9C86AE39}" presName="horz1" presStyleCnt="0"/>
      <dgm:spPr/>
    </dgm:pt>
    <dgm:pt modelId="{5EE4BDA1-D4F6-498D-8F2D-CE0B711D6130}" type="pres">
      <dgm:prSet presAssocID="{7BFE98E7-F377-4B58-AF1E-42CE9C86AE39}" presName="tx1" presStyleLbl="revTx" presStyleIdx="0" presStyleCnt="6"/>
      <dgm:spPr/>
    </dgm:pt>
    <dgm:pt modelId="{0E0CF76F-57FA-4DB3-9591-807DC4DBC7EA}" type="pres">
      <dgm:prSet presAssocID="{7BFE98E7-F377-4B58-AF1E-42CE9C86AE39}" presName="vert1" presStyleCnt="0"/>
      <dgm:spPr/>
    </dgm:pt>
    <dgm:pt modelId="{5ABE5688-3261-4F3E-A013-CC4976D18B24}" type="pres">
      <dgm:prSet presAssocID="{B251C281-A91B-45D8-A17A-889658F6EA96}" presName="thickLine" presStyleLbl="alignNode1" presStyleIdx="1" presStyleCnt="6"/>
      <dgm:spPr/>
    </dgm:pt>
    <dgm:pt modelId="{360746D0-30E2-4F1D-9DB6-736739EBCCD2}" type="pres">
      <dgm:prSet presAssocID="{B251C281-A91B-45D8-A17A-889658F6EA96}" presName="horz1" presStyleCnt="0"/>
      <dgm:spPr/>
    </dgm:pt>
    <dgm:pt modelId="{324F564A-2539-4877-9819-625E2B6F3227}" type="pres">
      <dgm:prSet presAssocID="{B251C281-A91B-45D8-A17A-889658F6EA96}" presName="tx1" presStyleLbl="revTx" presStyleIdx="1" presStyleCnt="6"/>
      <dgm:spPr/>
    </dgm:pt>
    <dgm:pt modelId="{53998F29-2BD2-4B18-8ED1-F79190353045}" type="pres">
      <dgm:prSet presAssocID="{B251C281-A91B-45D8-A17A-889658F6EA96}" presName="vert1" presStyleCnt="0"/>
      <dgm:spPr/>
    </dgm:pt>
    <dgm:pt modelId="{6FC25872-378F-4EF3-8B8F-CAB875CC5B96}" type="pres">
      <dgm:prSet presAssocID="{B9CE5A2E-1DFD-4AC1-937D-2A3A27C2D473}" presName="thickLine" presStyleLbl="alignNode1" presStyleIdx="2" presStyleCnt="6"/>
      <dgm:spPr/>
    </dgm:pt>
    <dgm:pt modelId="{A8319D2F-1860-41FB-BB81-4D2EE831FA26}" type="pres">
      <dgm:prSet presAssocID="{B9CE5A2E-1DFD-4AC1-937D-2A3A27C2D473}" presName="horz1" presStyleCnt="0"/>
      <dgm:spPr/>
    </dgm:pt>
    <dgm:pt modelId="{4966EFAC-BD02-4B64-90E1-DBD8989364D7}" type="pres">
      <dgm:prSet presAssocID="{B9CE5A2E-1DFD-4AC1-937D-2A3A27C2D473}" presName="tx1" presStyleLbl="revTx" presStyleIdx="2" presStyleCnt="6"/>
      <dgm:spPr/>
    </dgm:pt>
    <dgm:pt modelId="{5ED13CD2-AFDB-4C4D-A8DF-5EBF01DDE2EE}" type="pres">
      <dgm:prSet presAssocID="{B9CE5A2E-1DFD-4AC1-937D-2A3A27C2D473}" presName="vert1" presStyleCnt="0"/>
      <dgm:spPr/>
    </dgm:pt>
    <dgm:pt modelId="{1ABA0A9C-C0C5-4CFC-BAAF-B9D77D64CBFC}" type="pres">
      <dgm:prSet presAssocID="{7EEA76DC-310C-4D47-A2A6-166DB174693A}" presName="thickLine" presStyleLbl="alignNode1" presStyleIdx="3" presStyleCnt="6"/>
      <dgm:spPr/>
    </dgm:pt>
    <dgm:pt modelId="{DBD473CE-A71A-42AE-AC65-902C2E40476A}" type="pres">
      <dgm:prSet presAssocID="{7EEA76DC-310C-4D47-A2A6-166DB174693A}" presName="horz1" presStyleCnt="0"/>
      <dgm:spPr/>
    </dgm:pt>
    <dgm:pt modelId="{D4FF91FB-BCDF-4491-9CC4-731604C79B26}" type="pres">
      <dgm:prSet presAssocID="{7EEA76DC-310C-4D47-A2A6-166DB174693A}" presName="tx1" presStyleLbl="revTx" presStyleIdx="3" presStyleCnt="6"/>
      <dgm:spPr/>
    </dgm:pt>
    <dgm:pt modelId="{0E0038EF-9BFC-4F91-903D-788A89B13498}" type="pres">
      <dgm:prSet presAssocID="{7EEA76DC-310C-4D47-A2A6-166DB174693A}" presName="vert1" presStyleCnt="0"/>
      <dgm:spPr/>
    </dgm:pt>
    <dgm:pt modelId="{DDCD9E35-F9E2-4FE0-8420-D59905220103}" type="pres">
      <dgm:prSet presAssocID="{664B5BF9-B4DD-48AE-97BC-EE2E0016F39F}" presName="thickLine" presStyleLbl="alignNode1" presStyleIdx="4" presStyleCnt="6"/>
      <dgm:spPr/>
    </dgm:pt>
    <dgm:pt modelId="{849A8F71-DB75-4828-B445-03E7D7027854}" type="pres">
      <dgm:prSet presAssocID="{664B5BF9-B4DD-48AE-97BC-EE2E0016F39F}" presName="horz1" presStyleCnt="0"/>
      <dgm:spPr/>
    </dgm:pt>
    <dgm:pt modelId="{AD05FE48-5BCC-4F8D-8281-D2B833347DDC}" type="pres">
      <dgm:prSet presAssocID="{664B5BF9-B4DD-48AE-97BC-EE2E0016F39F}" presName="tx1" presStyleLbl="revTx" presStyleIdx="4" presStyleCnt="6"/>
      <dgm:spPr/>
    </dgm:pt>
    <dgm:pt modelId="{004F025A-4BA1-4CC2-86DD-4EBDEB4D724B}" type="pres">
      <dgm:prSet presAssocID="{664B5BF9-B4DD-48AE-97BC-EE2E0016F39F}" presName="vert1" presStyleCnt="0"/>
      <dgm:spPr/>
    </dgm:pt>
    <dgm:pt modelId="{5DD1A60C-6935-4C61-9444-330C336D7F44}" type="pres">
      <dgm:prSet presAssocID="{8F960C0B-84DD-4409-BAF3-D6D7E584C72B}" presName="thickLine" presStyleLbl="alignNode1" presStyleIdx="5" presStyleCnt="6"/>
      <dgm:spPr/>
    </dgm:pt>
    <dgm:pt modelId="{8B13A1D4-5455-474A-8DFE-EFEAEBD3A666}" type="pres">
      <dgm:prSet presAssocID="{8F960C0B-84DD-4409-BAF3-D6D7E584C72B}" presName="horz1" presStyleCnt="0"/>
      <dgm:spPr/>
    </dgm:pt>
    <dgm:pt modelId="{3CD75E26-8C95-4BAE-A17F-83C2B72EDCFD}" type="pres">
      <dgm:prSet presAssocID="{8F960C0B-84DD-4409-BAF3-D6D7E584C72B}" presName="tx1" presStyleLbl="revTx" presStyleIdx="5" presStyleCnt="6"/>
      <dgm:spPr/>
    </dgm:pt>
    <dgm:pt modelId="{89A7470D-12F9-44F8-AA69-D87C3FC7BF0E}" type="pres">
      <dgm:prSet presAssocID="{8F960C0B-84DD-4409-BAF3-D6D7E584C72B}" presName="vert1" presStyleCnt="0"/>
      <dgm:spPr/>
    </dgm:pt>
  </dgm:ptLst>
  <dgm:cxnLst>
    <dgm:cxn modelId="{1E514D08-267B-4F38-9552-87357D07DE7F}" type="presOf" srcId="{8F960C0B-84DD-4409-BAF3-D6D7E584C72B}" destId="{3CD75E26-8C95-4BAE-A17F-83C2B72EDCFD}" srcOrd="0" destOrd="0" presId="urn:microsoft.com/office/officeart/2008/layout/LinedList"/>
    <dgm:cxn modelId="{D97C6420-955C-4FC7-814A-D033F142254F}" srcId="{C4DFD43C-4D73-4C87-AB73-F7D6EE6A972C}" destId="{B251C281-A91B-45D8-A17A-889658F6EA96}" srcOrd="1" destOrd="0" parTransId="{2EB671CE-645A-4079-87EE-53A566B08068}" sibTransId="{77CE5608-1B07-42C4-B617-90EF98FCE36F}"/>
    <dgm:cxn modelId="{C6B72E4E-B90E-48A1-9117-C1EC362029B5}" srcId="{C4DFD43C-4D73-4C87-AB73-F7D6EE6A972C}" destId="{7EEA76DC-310C-4D47-A2A6-166DB174693A}" srcOrd="3" destOrd="0" parTransId="{ECB715EA-AFBB-4D67-8C15-A23A77A81C82}" sibTransId="{1DA7BA09-1D22-4782-BB2D-C0F6AD56C4CA}"/>
    <dgm:cxn modelId="{49443F78-79E4-4C3D-B84D-C9D89726A4C4}" type="presOf" srcId="{664B5BF9-B4DD-48AE-97BC-EE2E0016F39F}" destId="{AD05FE48-5BCC-4F8D-8281-D2B833347DDC}" srcOrd="0" destOrd="0" presId="urn:microsoft.com/office/officeart/2008/layout/LinedList"/>
    <dgm:cxn modelId="{12AE6758-88AE-430C-8AE1-C0D4ABC822B1}" type="presOf" srcId="{7EEA76DC-310C-4D47-A2A6-166DB174693A}" destId="{D4FF91FB-BCDF-4491-9CC4-731604C79B26}" srcOrd="0" destOrd="0" presId="urn:microsoft.com/office/officeart/2008/layout/LinedList"/>
    <dgm:cxn modelId="{C01F4184-2417-4ACF-B322-E0D7D985B600}" type="presOf" srcId="{7BFE98E7-F377-4B58-AF1E-42CE9C86AE39}" destId="{5EE4BDA1-D4F6-498D-8F2D-CE0B711D6130}" srcOrd="0" destOrd="0" presId="urn:microsoft.com/office/officeart/2008/layout/LinedList"/>
    <dgm:cxn modelId="{F03466A5-2F4E-46FF-A018-0AB842E2F6FB}" type="presOf" srcId="{C4DFD43C-4D73-4C87-AB73-F7D6EE6A972C}" destId="{BB3A9209-7A06-4C3F-80EA-07E7C89C80E6}" srcOrd="0" destOrd="0" presId="urn:microsoft.com/office/officeart/2008/layout/LinedList"/>
    <dgm:cxn modelId="{E1B9E3B7-B953-4C8A-A5E6-7B5D961092F9}" srcId="{C4DFD43C-4D73-4C87-AB73-F7D6EE6A972C}" destId="{8F960C0B-84DD-4409-BAF3-D6D7E584C72B}" srcOrd="5" destOrd="0" parTransId="{C114F86F-AB65-453A-9BFD-E21EBFE1CB91}" sibTransId="{CD1B6228-9619-4076-B6C6-3CD3A61C8C3E}"/>
    <dgm:cxn modelId="{F2C994BE-05EB-4FC7-BE36-64C0F631D7CF}" srcId="{C4DFD43C-4D73-4C87-AB73-F7D6EE6A972C}" destId="{B9CE5A2E-1DFD-4AC1-937D-2A3A27C2D473}" srcOrd="2" destOrd="0" parTransId="{707AD00A-5909-4FFB-9B4D-783AA03D1514}" sibTransId="{632C226E-CBA0-4AA2-8AC1-82F2A7057279}"/>
    <dgm:cxn modelId="{744915C2-E5D4-4899-AD00-B9FF68277F11}" type="presOf" srcId="{B9CE5A2E-1DFD-4AC1-937D-2A3A27C2D473}" destId="{4966EFAC-BD02-4B64-90E1-DBD8989364D7}" srcOrd="0" destOrd="0" presId="urn:microsoft.com/office/officeart/2008/layout/LinedList"/>
    <dgm:cxn modelId="{F98B06E9-993B-45D6-9D19-0A230D5E80F7}" srcId="{C4DFD43C-4D73-4C87-AB73-F7D6EE6A972C}" destId="{664B5BF9-B4DD-48AE-97BC-EE2E0016F39F}" srcOrd="4" destOrd="0" parTransId="{9F93DCC1-9ECF-47B3-B93B-DA072C5464DF}" sibTransId="{20105565-843C-431F-8281-F675677D9EBA}"/>
    <dgm:cxn modelId="{712BDBEF-815D-4DBD-842D-367201974099}" srcId="{C4DFD43C-4D73-4C87-AB73-F7D6EE6A972C}" destId="{7BFE98E7-F377-4B58-AF1E-42CE9C86AE39}" srcOrd="0" destOrd="0" parTransId="{2EA062F5-C5B7-4249-AEC3-B49FC2815F3A}" sibTransId="{D4849FFD-5EC5-459E-B2F3-25C07015A3EE}"/>
    <dgm:cxn modelId="{547FE4F2-03A5-44DA-83B2-62ABD34004B8}" type="presOf" srcId="{B251C281-A91B-45D8-A17A-889658F6EA96}" destId="{324F564A-2539-4877-9819-625E2B6F3227}" srcOrd="0" destOrd="0" presId="urn:microsoft.com/office/officeart/2008/layout/LinedList"/>
    <dgm:cxn modelId="{BD286D0E-D4F6-4070-8425-B64F6BEF7BAE}" type="presParOf" srcId="{BB3A9209-7A06-4C3F-80EA-07E7C89C80E6}" destId="{450A974A-AC1F-4825-AC42-C9F36F105A5C}" srcOrd="0" destOrd="0" presId="urn:microsoft.com/office/officeart/2008/layout/LinedList"/>
    <dgm:cxn modelId="{96C9212F-59E2-455B-A275-A446325E8F4D}" type="presParOf" srcId="{BB3A9209-7A06-4C3F-80EA-07E7C89C80E6}" destId="{F38EC586-4AA7-465B-8B6F-58C11D591045}" srcOrd="1" destOrd="0" presId="urn:microsoft.com/office/officeart/2008/layout/LinedList"/>
    <dgm:cxn modelId="{82B9CF4D-A412-4B09-8A22-B35B43ED1886}" type="presParOf" srcId="{F38EC586-4AA7-465B-8B6F-58C11D591045}" destId="{5EE4BDA1-D4F6-498D-8F2D-CE0B711D6130}" srcOrd="0" destOrd="0" presId="urn:microsoft.com/office/officeart/2008/layout/LinedList"/>
    <dgm:cxn modelId="{00A2AD87-BA4C-4DC2-9757-422CC1C5AACB}" type="presParOf" srcId="{F38EC586-4AA7-465B-8B6F-58C11D591045}" destId="{0E0CF76F-57FA-4DB3-9591-807DC4DBC7EA}" srcOrd="1" destOrd="0" presId="urn:microsoft.com/office/officeart/2008/layout/LinedList"/>
    <dgm:cxn modelId="{0DBCBB47-DE94-4FA6-9A1A-95D7330461E1}" type="presParOf" srcId="{BB3A9209-7A06-4C3F-80EA-07E7C89C80E6}" destId="{5ABE5688-3261-4F3E-A013-CC4976D18B24}" srcOrd="2" destOrd="0" presId="urn:microsoft.com/office/officeart/2008/layout/LinedList"/>
    <dgm:cxn modelId="{A88485B4-6B47-4DA9-A97D-6341BF88885B}" type="presParOf" srcId="{BB3A9209-7A06-4C3F-80EA-07E7C89C80E6}" destId="{360746D0-30E2-4F1D-9DB6-736739EBCCD2}" srcOrd="3" destOrd="0" presId="urn:microsoft.com/office/officeart/2008/layout/LinedList"/>
    <dgm:cxn modelId="{A5910000-49B3-49DB-AF79-26E130CDEF8F}" type="presParOf" srcId="{360746D0-30E2-4F1D-9DB6-736739EBCCD2}" destId="{324F564A-2539-4877-9819-625E2B6F3227}" srcOrd="0" destOrd="0" presId="urn:microsoft.com/office/officeart/2008/layout/LinedList"/>
    <dgm:cxn modelId="{9EFAF134-C041-4538-9448-4DA7C0529CD5}" type="presParOf" srcId="{360746D0-30E2-4F1D-9DB6-736739EBCCD2}" destId="{53998F29-2BD2-4B18-8ED1-F79190353045}" srcOrd="1" destOrd="0" presId="urn:microsoft.com/office/officeart/2008/layout/LinedList"/>
    <dgm:cxn modelId="{9A6683FE-D966-49F3-A1BA-998A0974797B}" type="presParOf" srcId="{BB3A9209-7A06-4C3F-80EA-07E7C89C80E6}" destId="{6FC25872-378F-4EF3-8B8F-CAB875CC5B96}" srcOrd="4" destOrd="0" presId="urn:microsoft.com/office/officeart/2008/layout/LinedList"/>
    <dgm:cxn modelId="{303B4D74-2E0A-4365-BD53-D18725A48F4C}" type="presParOf" srcId="{BB3A9209-7A06-4C3F-80EA-07E7C89C80E6}" destId="{A8319D2F-1860-41FB-BB81-4D2EE831FA26}" srcOrd="5" destOrd="0" presId="urn:microsoft.com/office/officeart/2008/layout/LinedList"/>
    <dgm:cxn modelId="{F65F9BC0-AB92-415C-A95F-8606150DF82D}" type="presParOf" srcId="{A8319D2F-1860-41FB-BB81-4D2EE831FA26}" destId="{4966EFAC-BD02-4B64-90E1-DBD8989364D7}" srcOrd="0" destOrd="0" presId="urn:microsoft.com/office/officeart/2008/layout/LinedList"/>
    <dgm:cxn modelId="{3090DFC5-BFCF-41BF-BA82-F8512075A23B}" type="presParOf" srcId="{A8319D2F-1860-41FB-BB81-4D2EE831FA26}" destId="{5ED13CD2-AFDB-4C4D-A8DF-5EBF01DDE2EE}" srcOrd="1" destOrd="0" presId="urn:microsoft.com/office/officeart/2008/layout/LinedList"/>
    <dgm:cxn modelId="{8FC3489F-1452-4FDE-8B84-BAC7A7D297A9}" type="presParOf" srcId="{BB3A9209-7A06-4C3F-80EA-07E7C89C80E6}" destId="{1ABA0A9C-C0C5-4CFC-BAAF-B9D77D64CBFC}" srcOrd="6" destOrd="0" presId="urn:microsoft.com/office/officeart/2008/layout/LinedList"/>
    <dgm:cxn modelId="{F64EE74C-0A04-4A42-8B5E-CBFC2A9EC4A8}" type="presParOf" srcId="{BB3A9209-7A06-4C3F-80EA-07E7C89C80E6}" destId="{DBD473CE-A71A-42AE-AC65-902C2E40476A}" srcOrd="7" destOrd="0" presId="urn:microsoft.com/office/officeart/2008/layout/LinedList"/>
    <dgm:cxn modelId="{DFBFC651-2788-4157-94E1-5A9A6E9B2294}" type="presParOf" srcId="{DBD473CE-A71A-42AE-AC65-902C2E40476A}" destId="{D4FF91FB-BCDF-4491-9CC4-731604C79B26}" srcOrd="0" destOrd="0" presId="urn:microsoft.com/office/officeart/2008/layout/LinedList"/>
    <dgm:cxn modelId="{FFDDAE7A-831F-470A-A1A3-3403B5BB0A1C}" type="presParOf" srcId="{DBD473CE-A71A-42AE-AC65-902C2E40476A}" destId="{0E0038EF-9BFC-4F91-903D-788A89B13498}" srcOrd="1" destOrd="0" presId="urn:microsoft.com/office/officeart/2008/layout/LinedList"/>
    <dgm:cxn modelId="{5AF028AB-1CA0-478A-AF6B-C984F19BD620}" type="presParOf" srcId="{BB3A9209-7A06-4C3F-80EA-07E7C89C80E6}" destId="{DDCD9E35-F9E2-4FE0-8420-D59905220103}" srcOrd="8" destOrd="0" presId="urn:microsoft.com/office/officeart/2008/layout/LinedList"/>
    <dgm:cxn modelId="{EC724A3C-E04E-4152-8784-D813CBE20FDB}" type="presParOf" srcId="{BB3A9209-7A06-4C3F-80EA-07E7C89C80E6}" destId="{849A8F71-DB75-4828-B445-03E7D7027854}" srcOrd="9" destOrd="0" presId="urn:microsoft.com/office/officeart/2008/layout/LinedList"/>
    <dgm:cxn modelId="{9D712DD7-FF37-480D-8D22-9C676F5BE354}" type="presParOf" srcId="{849A8F71-DB75-4828-B445-03E7D7027854}" destId="{AD05FE48-5BCC-4F8D-8281-D2B833347DDC}" srcOrd="0" destOrd="0" presId="urn:microsoft.com/office/officeart/2008/layout/LinedList"/>
    <dgm:cxn modelId="{47A6E42A-0B60-4582-9C74-740DCA9A8DCC}" type="presParOf" srcId="{849A8F71-DB75-4828-B445-03E7D7027854}" destId="{004F025A-4BA1-4CC2-86DD-4EBDEB4D724B}" srcOrd="1" destOrd="0" presId="urn:microsoft.com/office/officeart/2008/layout/LinedList"/>
    <dgm:cxn modelId="{CAA6FB7A-0E07-466A-89C7-0F900F57152C}" type="presParOf" srcId="{BB3A9209-7A06-4C3F-80EA-07E7C89C80E6}" destId="{5DD1A60C-6935-4C61-9444-330C336D7F44}" srcOrd="10" destOrd="0" presId="urn:microsoft.com/office/officeart/2008/layout/LinedList"/>
    <dgm:cxn modelId="{C6511CAF-995F-46CC-B5DA-37E13A062B98}" type="presParOf" srcId="{BB3A9209-7A06-4C3F-80EA-07E7C89C80E6}" destId="{8B13A1D4-5455-474A-8DFE-EFEAEBD3A666}" srcOrd="11" destOrd="0" presId="urn:microsoft.com/office/officeart/2008/layout/LinedList"/>
    <dgm:cxn modelId="{AFC2A4A7-EC76-40D0-85CF-2E3AD3AAF077}" type="presParOf" srcId="{8B13A1D4-5455-474A-8DFE-EFEAEBD3A666}" destId="{3CD75E26-8C95-4BAE-A17F-83C2B72EDCFD}" srcOrd="0" destOrd="0" presId="urn:microsoft.com/office/officeart/2008/layout/LinedList"/>
    <dgm:cxn modelId="{CD23BE86-C1C0-43EA-8990-15DD10645746}" type="presParOf" srcId="{8B13A1D4-5455-474A-8DFE-EFEAEBD3A666}" destId="{89A7470D-12F9-44F8-AA69-D87C3FC7BF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A974A-AC1F-4825-AC42-C9F36F105A5C}">
      <dsp:nvSpPr>
        <dsp:cNvPr id="0" name=""/>
        <dsp:cNvSpPr/>
      </dsp:nvSpPr>
      <dsp:spPr>
        <a:xfrm>
          <a:off x="0" y="2051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4BDA1-D4F6-498D-8F2D-CE0B711D6130}">
      <dsp:nvSpPr>
        <dsp:cNvPr id="0" name=""/>
        <dsp:cNvSpPr/>
      </dsp:nvSpPr>
      <dsp:spPr>
        <a:xfrm>
          <a:off x="0" y="2051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tx1"/>
              </a:solidFill>
            </a:rPr>
            <a:t>What is Synthetic Dimension?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2051"/>
        <a:ext cx="8777329" cy="699562"/>
      </dsp:txXfrm>
    </dsp:sp>
    <dsp:sp modelId="{5ABE5688-3261-4F3E-A013-CC4976D18B24}">
      <dsp:nvSpPr>
        <dsp:cNvPr id="0" name=""/>
        <dsp:cNvSpPr/>
      </dsp:nvSpPr>
      <dsp:spPr>
        <a:xfrm>
          <a:off x="0" y="70161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4F564A-2539-4877-9819-625E2B6F3227}">
      <dsp:nvSpPr>
        <dsp:cNvPr id="0" name=""/>
        <dsp:cNvSpPr/>
      </dsp:nvSpPr>
      <dsp:spPr>
        <a:xfrm>
          <a:off x="0" y="70161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/>
            <a:t>My Model </a:t>
          </a:r>
          <a:endParaRPr lang="en-US" sz="32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701614"/>
        <a:ext cx="8777329" cy="699562"/>
      </dsp:txXfrm>
    </dsp:sp>
    <dsp:sp modelId="{6FC25872-378F-4EF3-8B8F-CAB875CC5B96}">
      <dsp:nvSpPr>
        <dsp:cNvPr id="0" name=""/>
        <dsp:cNvSpPr/>
      </dsp:nvSpPr>
      <dsp:spPr>
        <a:xfrm>
          <a:off x="0" y="1401176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66EFAC-BD02-4B64-90E1-DBD8989364D7}">
      <dsp:nvSpPr>
        <dsp:cNvPr id="0" name=""/>
        <dsp:cNvSpPr/>
      </dsp:nvSpPr>
      <dsp:spPr>
        <a:xfrm>
          <a:off x="0" y="1401176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tx1"/>
              </a:solidFill>
            </a:rPr>
            <a:t>Phase Transitions in General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0" y="1401176"/>
        <a:ext cx="8777329" cy="699562"/>
      </dsp:txXfrm>
    </dsp:sp>
    <dsp:sp modelId="{1ABA0A9C-C0C5-4CFC-BAAF-B9D77D64CBFC}">
      <dsp:nvSpPr>
        <dsp:cNvPr id="0" name=""/>
        <dsp:cNvSpPr/>
      </dsp:nvSpPr>
      <dsp:spPr>
        <a:xfrm>
          <a:off x="0" y="2100739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FF91FB-BCDF-4491-9CC4-731604C79B26}">
      <dsp:nvSpPr>
        <dsp:cNvPr id="0" name=""/>
        <dsp:cNvSpPr/>
      </dsp:nvSpPr>
      <dsp:spPr>
        <a:xfrm>
          <a:off x="0" y="2100739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tx1"/>
              </a:solidFill>
            </a:rPr>
            <a:t>Methodology: Classical Monte Carlo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2100739"/>
        <a:ext cx="8777329" cy="699562"/>
      </dsp:txXfrm>
    </dsp:sp>
    <dsp:sp modelId="{DDCD9E35-F9E2-4FE0-8420-D59905220103}">
      <dsp:nvSpPr>
        <dsp:cNvPr id="0" name=""/>
        <dsp:cNvSpPr/>
      </dsp:nvSpPr>
      <dsp:spPr>
        <a:xfrm>
          <a:off x="0" y="2800302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05FE48-5BCC-4F8D-8281-D2B833347DDC}">
      <dsp:nvSpPr>
        <dsp:cNvPr id="0" name=""/>
        <dsp:cNvSpPr/>
      </dsp:nvSpPr>
      <dsp:spPr>
        <a:xfrm>
          <a:off x="0" y="2800302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tx1"/>
              </a:solidFill>
            </a:rPr>
            <a:t>Results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2800302"/>
        <a:ext cx="8777329" cy="699562"/>
      </dsp:txXfrm>
    </dsp:sp>
    <dsp:sp modelId="{5DD1A60C-6935-4C61-9444-330C336D7F44}">
      <dsp:nvSpPr>
        <dsp:cNvPr id="0" name=""/>
        <dsp:cNvSpPr/>
      </dsp:nvSpPr>
      <dsp:spPr>
        <a:xfrm>
          <a:off x="0" y="349986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D75E26-8C95-4BAE-A17F-83C2B72EDCFD}">
      <dsp:nvSpPr>
        <dsp:cNvPr id="0" name=""/>
        <dsp:cNvSpPr/>
      </dsp:nvSpPr>
      <dsp:spPr>
        <a:xfrm>
          <a:off x="0" y="349986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tx1"/>
              </a:solidFill>
            </a:rPr>
            <a:t>Future Plan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3499864"/>
        <a:ext cx="8777329" cy="699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A974A-AC1F-4825-AC42-C9F36F105A5C}">
      <dsp:nvSpPr>
        <dsp:cNvPr id="0" name=""/>
        <dsp:cNvSpPr/>
      </dsp:nvSpPr>
      <dsp:spPr>
        <a:xfrm>
          <a:off x="0" y="2051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4BDA1-D4F6-498D-8F2D-CE0B711D6130}">
      <dsp:nvSpPr>
        <dsp:cNvPr id="0" name=""/>
        <dsp:cNvSpPr/>
      </dsp:nvSpPr>
      <dsp:spPr>
        <a:xfrm>
          <a:off x="0" y="2051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051"/>
        <a:ext cx="8777329" cy="699562"/>
      </dsp:txXfrm>
    </dsp:sp>
    <dsp:sp modelId="{5ABE5688-3261-4F3E-A013-CC4976D18B24}">
      <dsp:nvSpPr>
        <dsp:cNvPr id="0" name=""/>
        <dsp:cNvSpPr/>
      </dsp:nvSpPr>
      <dsp:spPr>
        <a:xfrm>
          <a:off x="0" y="70161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4F564A-2539-4877-9819-625E2B6F3227}">
      <dsp:nvSpPr>
        <dsp:cNvPr id="0" name=""/>
        <dsp:cNvSpPr/>
      </dsp:nvSpPr>
      <dsp:spPr>
        <a:xfrm>
          <a:off x="0" y="70161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 dirty="0"/>
            <a:t>My Model 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701614"/>
        <a:ext cx="8777329" cy="699562"/>
      </dsp:txXfrm>
    </dsp:sp>
    <dsp:sp modelId="{6FC25872-378F-4EF3-8B8F-CAB875CC5B96}">
      <dsp:nvSpPr>
        <dsp:cNvPr id="0" name=""/>
        <dsp:cNvSpPr/>
      </dsp:nvSpPr>
      <dsp:spPr>
        <a:xfrm>
          <a:off x="0" y="1401176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66EFAC-BD02-4B64-90E1-DBD8989364D7}">
      <dsp:nvSpPr>
        <dsp:cNvPr id="0" name=""/>
        <dsp:cNvSpPr/>
      </dsp:nvSpPr>
      <dsp:spPr>
        <a:xfrm>
          <a:off x="0" y="1401176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Phase Transitions in General</a:t>
          </a:r>
          <a:endParaRPr lang="en-US" sz="3200" b="1" kern="1200" dirty="0"/>
        </a:p>
      </dsp:txBody>
      <dsp:txXfrm>
        <a:off x="0" y="1401176"/>
        <a:ext cx="8777329" cy="699562"/>
      </dsp:txXfrm>
    </dsp:sp>
    <dsp:sp modelId="{1ABA0A9C-C0C5-4CFC-BAAF-B9D77D64CBFC}">
      <dsp:nvSpPr>
        <dsp:cNvPr id="0" name=""/>
        <dsp:cNvSpPr/>
      </dsp:nvSpPr>
      <dsp:spPr>
        <a:xfrm>
          <a:off x="0" y="2100739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FF91FB-BCDF-4491-9CC4-731604C79B26}">
      <dsp:nvSpPr>
        <dsp:cNvPr id="0" name=""/>
        <dsp:cNvSpPr/>
      </dsp:nvSpPr>
      <dsp:spPr>
        <a:xfrm>
          <a:off x="0" y="2100739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Methodology: Classical Monte Carlo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100739"/>
        <a:ext cx="8777329" cy="699562"/>
      </dsp:txXfrm>
    </dsp:sp>
    <dsp:sp modelId="{DDCD9E35-F9E2-4FE0-8420-D59905220103}">
      <dsp:nvSpPr>
        <dsp:cNvPr id="0" name=""/>
        <dsp:cNvSpPr/>
      </dsp:nvSpPr>
      <dsp:spPr>
        <a:xfrm>
          <a:off x="0" y="2800302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05FE48-5BCC-4F8D-8281-D2B833347DDC}">
      <dsp:nvSpPr>
        <dsp:cNvPr id="0" name=""/>
        <dsp:cNvSpPr/>
      </dsp:nvSpPr>
      <dsp:spPr>
        <a:xfrm>
          <a:off x="0" y="2800302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Results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800302"/>
        <a:ext cx="8777329" cy="699562"/>
      </dsp:txXfrm>
    </dsp:sp>
    <dsp:sp modelId="{5DD1A60C-6935-4C61-9444-330C336D7F44}">
      <dsp:nvSpPr>
        <dsp:cNvPr id="0" name=""/>
        <dsp:cNvSpPr/>
      </dsp:nvSpPr>
      <dsp:spPr>
        <a:xfrm>
          <a:off x="0" y="349986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D75E26-8C95-4BAE-A17F-83C2B72EDCFD}">
      <dsp:nvSpPr>
        <dsp:cNvPr id="0" name=""/>
        <dsp:cNvSpPr/>
      </dsp:nvSpPr>
      <dsp:spPr>
        <a:xfrm>
          <a:off x="0" y="349986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Future Plan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3499864"/>
        <a:ext cx="8777329" cy="699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A974A-AC1F-4825-AC42-C9F36F105A5C}">
      <dsp:nvSpPr>
        <dsp:cNvPr id="0" name=""/>
        <dsp:cNvSpPr/>
      </dsp:nvSpPr>
      <dsp:spPr>
        <a:xfrm>
          <a:off x="0" y="2051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4BDA1-D4F6-498D-8F2D-CE0B711D6130}">
      <dsp:nvSpPr>
        <dsp:cNvPr id="0" name=""/>
        <dsp:cNvSpPr/>
      </dsp:nvSpPr>
      <dsp:spPr>
        <a:xfrm>
          <a:off x="0" y="2051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051"/>
        <a:ext cx="8777329" cy="699562"/>
      </dsp:txXfrm>
    </dsp:sp>
    <dsp:sp modelId="{5ABE5688-3261-4F3E-A013-CC4976D18B24}">
      <dsp:nvSpPr>
        <dsp:cNvPr id="0" name=""/>
        <dsp:cNvSpPr/>
      </dsp:nvSpPr>
      <dsp:spPr>
        <a:xfrm>
          <a:off x="0" y="70161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4F564A-2539-4877-9819-625E2B6F3227}">
      <dsp:nvSpPr>
        <dsp:cNvPr id="0" name=""/>
        <dsp:cNvSpPr/>
      </dsp:nvSpPr>
      <dsp:spPr>
        <a:xfrm>
          <a:off x="0" y="70161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bg1">
                  <a:lumMod val="65000"/>
                </a:schemeClr>
              </a:solidFill>
            </a:rPr>
            <a:t>My Model </a:t>
          </a:r>
          <a:endParaRPr lang="en-US" sz="32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701614"/>
        <a:ext cx="8777329" cy="699562"/>
      </dsp:txXfrm>
    </dsp:sp>
    <dsp:sp modelId="{6FC25872-378F-4EF3-8B8F-CAB875CC5B96}">
      <dsp:nvSpPr>
        <dsp:cNvPr id="0" name=""/>
        <dsp:cNvSpPr/>
      </dsp:nvSpPr>
      <dsp:spPr>
        <a:xfrm>
          <a:off x="0" y="1401176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66EFAC-BD02-4B64-90E1-DBD8989364D7}">
      <dsp:nvSpPr>
        <dsp:cNvPr id="0" name=""/>
        <dsp:cNvSpPr/>
      </dsp:nvSpPr>
      <dsp:spPr>
        <a:xfrm>
          <a:off x="0" y="1401176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 dirty="0">
              <a:solidFill>
                <a:schemeClr val="tx1"/>
              </a:solidFill>
            </a:rPr>
            <a:t>Phase Transitions in General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0" y="1401176"/>
        <a:ext cx="8777329" cy="699562"/>
      </dsp:txXfrm>
    </dsp:sp>
    <dsp:sp modelId="{1ABA0A9C-C0C5-4CFC-BAAF-B9D77D64CBFC}">
      <dsp:nvSpPr>
        <dsp:cNvPr id="0" name=""/>
        <dsp:cNvSpPr/>
      </dsp:nvSpPr>
      <dsp:spPr>
        <a:xfrm>
          <a:off x="0" y="2100739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FF91FB-BCDF-4491-9CC4-731604C79B26}">
      <dsp:nvSpPr>
        <dsp:cNvPr id="0" name=""/>
        <dsp:cNvSpPr/>
      </dsp:nvSpPr>
      <dsp:spPr>
        <a:xfrm>
          <a:off x="0" y="2100739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Methodology: Classical Monte Carlo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100739"/>
        <a:ext cx="8777329" cy="699562"/>
      </dsp:txXfrm>
    </dsp:sp>
    <dsp:sp modelId="{DDCD9E35-F9E2-4FE0-8420-D59905220103}">
      <dsp:nvSpPr>
        <dsp:cNvPr id="0" name=""/>
        <dsp:cNvSpPr/>
      </dsp:nvSpPr>
      <dsp:spPr>
        <a:xfrm>
          <a:off x="0" y="2800302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05FE48-5BCC-4F8D-8281-D2B833347DDC}">
      <dsp:nvSpPr>
        <dsp:cNvPr id="0" name=""/>
        <dsp:cNvSpPr/>
      </dsp:nvSpPr>
      <dsp:spPr>
        <a:xfrm>
          <a:off x="0" y="2800302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Results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800302"/>
        <a:ext cx="8777329" cy="699562"/>
      </dsp:txXfrm>
    </dsp:sp>
    <dsp:sp modelId="{5DD1A60C-6935-4C61-9444-330C336D7F44}">
      <dsp:nvSpPr>
        <dsp:cNvPr id="0" name=""/>
        <dsp:cNvSpPr/>
      </dsp:nvSpPr>
      <dsp:spPr>
        <a:xfrm>
          <a:off x="0" y="349986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D75E26-8C95-4BAE-A17F-83C2B72EDCFD}">
      <dsp:nvSpPr>
        <dsp:cNvPr id="0" name=""/>
        <dsp:cNvSpPr/>
      </dsp:nvSpPr>
      <dsp:spPr>
        <a:xfrm>
          <a:off x="0" y="349986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Future Plan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3499864"/>
        <a:ext cx="8777329" cy="699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A974A-AC1F-4825-AC42-C9F36F105A5C}">
      <dsp:nvSpPr>
        <dsp:cNvPr id="0" name=""/>
        <dsp:cNvSpPr/>
      </dsp:nvSpPr>
      <dsp:spPr>
        <a:xfrm>
          <a:off x="0" y="2051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4BDA1-D4F6-498D-8F2D-CE0B711D6130}">
      <dsp:nvSpPr>
        <dsp:cNvPr id="0" name=""/>
        <dsp:cNvSpPr/>
      </dsp:nvSpPr>
      <dsp:spPr>
        <a:xfrm>
          <a:off x="0" y="2051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051"/>
        <a:ext cx="8777329" cy="699562"/>
      </dsp:txXfrm>
    </dsp:sp>
    <dsp:sp modelId="{5ABE5688-3261-4F3E-A013-CC4976D18B24}">
      <dsp:nvSpPr>
        <dsp:cNvPr id="0" name=""/>
        <dsp:cNvSpPr/>
      </dsp:nvSpPr>
      <dsp:spPr>
        <a:xfrm>
          <a:off x="0" y="70161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4F564A-2539-4877-9819-625E2B6F3227}">
      <dsp:nvSpPr>
        <dsp:cNvPr id="0" name=""/>
        <dsp:cNvSpPr/>
      </dsp:nvSpPr>
      <dsp:spPr>
        <a:xfrm>
          <a:off x="0" y="70161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bg1">
                  <a:lumMod val="65000"/>
                </a:schemeClr>
              </a:solidFill>
            </a:rPr>
            <a:t>My Model </a:t>
          </a:r>
          <a:endParaRPr lang="en-US" sz="32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701614"/>
        <a:ext cx="8777329" cy="699562"/>
      </dsp:txXfrm>
    </dsp:sp>
    <dsp:sp modelId="{6FC25872-378F-4EF3-8B8F-CAB875CC5B96}">
      <dsp:nvSpPr>
        <dsp:cNvPr id="0" name=""/>
        <dsp:cNvSpPr/>
      </dsp:nvSpPr>
      <dsp:spPr>
        <a:xfrm>
          <a:off x="0" y="1401176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66EFAC-BD02-4B64-90E1-DBD8989364D7}">
      <dsp:nvSpPr>
        <dsp:cNvPr id="0" name=""/>
        <dsp:cNvSpPr/>
      </dsp:nvSpPr>
      <dsp:spPr>
        <a:xfrm>
          <a:off x="0" y="1401176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bg1">
                  <a:lumMod val="65000"/>
                </a:schemeClr>
              </a:solidFill>
            </a:rPr>
            <a:t>Phase Transitions in General</a:t>
          </a:r>
          <a:endParaRPr lang="en-US" sz="32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1401176"/>
        <a:ext cx="8777329" cy="699562"/>
      </dsp:txXfrm>
    </dsp:sp>
    <dsp:sp modelId="{1ABA0A9C-C0C5-4CFC-BAAF-B9D77D64CBFC}">
      <dsp:nvSpPr>
        <dsp:cNvPr id="0" name=""/>
        <dsp:cNvSpPr/>
      </dsp:nvSpPr>
      <dsp:spPr>
        <a:xfrm>
          <a:off x="0" y="2100739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FF91FB-BCDF-4491-9CC4-731604C79B26}">
      <dsp:nvSpPr>
        <dsp:cNvPr id="0" name=""/>
        <dsp:cNvSpPr/>
      </dsp:nvSpPr>
      <dsp:spPr>
        <a:xfrm>
          <a:off x="0" y="2100739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 dirty="0">
              <a:solidFill>
                <a:schemeClr val="tx1">
                  <a:lumMod val="95000"/>
                  <a:lumOff val="5000"/>
                </a:schemeClr>
              </a:solidFill>
            </a:rPr>
            <a:t>Methodology: Classical Monte Carlo</a:t>
          </a:r>
          <a:endParaRPr lang="en-US" sz="32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2100739"/>
        <a:ext cx="8777329" cy="699562"/>
      </dsp:txXfrm>
    </dsp:sp>
    <dsp:sp modelId="{DDCD9E35-F9E2-4FE0-8420-D59905220103}">
      <dsp:nvSpPr>
        <dsp:cNvPr id="0" name=""/>
        <dsp:cNvSpPr/>
      </dsp:nvSpPr>
      <dsp:spPr>
        <a:xfrm>
          <a:off x="0" y="2800302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05FE48-5BCC-4F8D-8281-D2B833347DDC}">
      <dsp:nvSpPr>
        <dsp:cNvPr id="0" name=""/>
        <dsp:cNvSpPr/>
      </dsp:nvSpPr>
      <dsp:spPr>
        <a:xfrm>
          <a:off x="0" y="2800302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Results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800302"/>
        <a:ext cx="8777329" cy="699562"/>
      </dsp:txXfrm>
    </dsp:sp>
    <dsp:sp modelId="{5DD1A60C-6935-4C61-9444-330C336D7F44}">
      <dsp:nvSpPr>
        <dsp:cNvPr id="0" name=""/>
        <dsp:cNvSpPr/>
      </dsp:nvSpPr>
      <dsp:spPr>
        <a:xfrm>
          <a:off x="0" y="349986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D75E26-8C95-4BAE-A17F-83C2B72EDCFD}">
      <dsp:nvSpPr>
        <dsp:cNvPr id="0" name=""/>
        <dsp:cNvSpPr/>
      </dsp:nvSpPr>
      <dsp:spPr>
        <a:xfrm>
          <a:off x="0" y="349986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Future Plan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3499864"/>
        <a:ext cx="8777329" cy="6995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A974A-AC1F-4825-AC42-C9F36F105A5C}">
      <dsp:nvSpPr>
        <dsp:cNvPr id="0" name=""/>
        <dsp:cNvSpPr/>
      </dsp:nvSpPr>
      <dsp:spPr>
        <a:xfrm>
          <a:off x="0" y="2051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4BDA1-D4F6-498D-8F2D-CE0B711D6130}">
      <dsp:nvSpPr>
        <dsp:cNvPr id="0" name=""/>
        <dsp:cNvSpPr/>
      </dsp:nvSpPr>
      <dsp:spPr>
        <a:xfrm>
          <a:off x="0" y="2051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051"/>
        <a:ext cx="8777329" cy="699562"/>
      </dsp:txXfrm>
    </dsp:sp>
    <dsp:sp modelId="{5ABE5688-3261-4F3E-A013-CC4976D18B24}">
      <dsp:nvSpPr>
        <dsp:cNvPr id="0" name=""/>
        <dsp:cNvSpPr/>
      </dsp:nvSpPr>
      <dsp:spPr>
        <a:xfrm>
          <a:off x="0" y="70161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4F564A-2539-4877-9819-625E2B6F3227}">
      <dsp:nvSpPr>
        <dsp:cNvPr id="0" name=""/>
        <dsp:cNvSpPr/>
      </dsp:nvSpPr>
      <dsp:spPr>
        <a:xfrm>
          <a:off x="0" y="70161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bg1">
                  <a:lumMod val="65000"/>
                </a:schemeClr>
              </a:solidFill>
            </a:rPr>
            <a:t>My Model </a:t>
          </a:r>
          <a:endParaRPr lang="en-US" sz="32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701614"/>
        <a:ext cx="8777329" cy="699562"/>
      </dsp:txXfrm>
    </dsp:sp>
    <dsp:sp modelId="{6FC25872-378F-4EF3-8B8F-CAB875CC5B96}">
      <dsp:nvSpPr>
        <dsp:cNvPr id="0" name=""/>
        <dsp:cNvSpPr/>
      </dsp:nvSpPr>
      <dsp:spPr>
        <a:xfrm>
          <a:off x="0" y="1401176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66EFAC-BD02-4B64-90E1-DBD8989364D7}">
      <dsp:nvSpPr>
        <dsp:cNvPr id="0" name=""/>
        <dsp:cNvSpPr/>
      </dsp:nvSpPr>
      <dsp:spPr>
        <a:xfrm>
          <a:off x="0" y="1401176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bg1">
                  <a:lumMod val="65000"/>
                </a:schemeClr>
              </a:solidFill>
            </a:rPr>
            <a:t>Phase Transitions in General</a:t>
          </a:r>
          <a:endParaRPr lang="en-US" sz="32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1401176"/>
        <a:ext cx="8777329" cy="699562"/>
      </dsp:txXfrm>
    </dsp:sp>
    <dsp:sp modelId="{1ABA0A9C-C0C5-4CFC-BAAF-B9D77D64CBFC}">
      <dsp:nvSpPr>
        <dsp:cNvPr id="0" name=""/>
        <dsp:cNvSpPr/>
      </dsp:nvSpPr>
      <dsp:spPr>
        <a:xfrm>
          <a:off x="0" y="2100739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FF91FB-BCDF-4491-9CC4-731604C79B26}">
      <dsp:nvSpPr>
        <dsp:cNvPr id="0" name=""/>
        <dsp:cNvSpPr/>
      </dsp:nvSpPr>
      <dsp:spPr>
        <a:xfrm>
          <a:off x="0" y="2100739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Methodology: Classical Monte Carlo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100739"/>
        <a:ext cx="8777329" cy="699562"/>
      </dsp:txXfrm>
    </dsp:sp>
    <dsp:sp modelId="{DDCD9E35-F9E2-4FE0-8420-D59905220103}">
      <dsp:nvSpPr>
        <dsp:cNvPr id="0" name=""/>
        <dsp:cNvSpPr/>
      </dsp:nvSpPr>
      <dsp:spPr>
        <a:xfrm>
          <a:off x="0" y="2800302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05FE48-5BCC-4F8D-8281-D2B833347DDC}">
      <dsp:nvSpPr>
        <dsp:cNvPr id="0" name=""/>
        <dsp:cNvSpPr/>
      </dsp:nvSpPr>
      <dsp:spPr>
        <a:xfrm>
          <a:off x="0" y="2800302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 dirty="0">
              <a:solidFill>
                <a:schemeClr val="tx1">
                  <a:lumMod val="95000"/>
                  <a:lumOff val="5000"/>
                </a:schemeClr>
              </a:solidFill>
            </a:rPr>
            <a:t>Results</a:t>
          </a:r>
          <a:endParaRPr lang="en-US" sz="32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2800302"/>
        <a:ext cx="8777329" cy="699562"/>
      </dsp:txXfrm>
    </dsp:sp>
    <dsp:sp modelId="{5DD1A60C-6935-4C61-9444-330C336D7F44}">
      <dsp:nvSpPr>
        <dsp:cNvPr id="0" name=""/>
        <dsp:cNvSpPr/>
      </dsp:nvSpPr>
      <dsp:spPr>
        <a:xfrm>
          <a:off x="0" y="349986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D75E26-8C95-4BAE-A17F-83C2B72EDCFD}">
      <dsp:nvSpPr>
        <dsp:cNvPr id="0" name=""/>
        <dsp:cNvSpPr/>
      </dsp:nvSpPr>
      <dsp:spPr>
        <a:xfrm>
          <a:off x="0" y="349986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Future Plan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3499864"/>
        <a:ext cx="8777329" cy="6995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A974A-AC1F-4825-AC42-C9F36F105A5C}">
      <dsp:nvSpPr>
        <dsp:cNvPr id="0" name=""/>
        <dsp:cNvSpPr/>
      </dsp:nvSpPr>
      <dsp:spPr>
        <a:xfrm>
          <a:off x="0" y="2051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4BDA1-D4F6-498D-8F2D-CE0B711D6130}">
      <dsp:nvSpPr>
        <dsp:cNvPr id="0" name=""/>
        <dsp:cNvSpPr/>
      </dsp:nvSpPr>
      <dsp:spPr>
        <a:xfrm>
          <a:off x="0" y="2051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What is Synthetic Dimension?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051"/>
        <a:ext cx="8777329" cy="699562"/>
      </dsp:txXfrm>
    </dsp:sp>
    <dsp:sp modelId="{5ABE5688-3261-4F3E-A013-CC4976D18B24}">
      <dsp:nvSpPr>
        <dsp:cNvPr id="0" name=""/>
        <dsp:cNvSpPr/>
      </dsp:nvSpPr>
      <dsp:spPr>
        <a:xfrm>
          <a:off x="0" y="70161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4F564A-2539-4877-9819-625E2B6F3227}">
      <dsp:nvSpPr>
        <dsp:cNvPr id="0" name=""/>
        <dsp:cNvSpPr/>
      </dsp:nvSpPr>
      <dsp:spPr>
        <a:xfrm>
          <a:off x="0" y="70161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bg1">
                  <a:lumMod val="65000"/>
                </a:schemeClr>
              </a:solidFill>
            </a:rPr>
            <a:t>My Model </a:t>
          </a:r>
          <a:endParaRPr lang="en-US" sz="32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701614"/>
        <a:ext cx="8777329" cy="699562"/>
      </dsp:txXfrm>
    </dsp:sp>
    <dsp:sp modelId="{6FC25872-378F-4EF3-8B8F-CAB875CC5B96}">
      <dsp:nvSpPr>
        <dsp:cNvPr id="0" name=""/>
        <dsp:cNvSpPr/>
      </dsp:nvSpPr>
      <dsp:spPr>
        <a:xfrm>
          <a:off x="0" y="1401176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66EFAC-BD02-4B64-90E1-DBD8989364D7}">
      <dsp:nvSpPr>
        <dsp:cNvPr id="0" name=""/>
        <dsp:cNvSpPr/>
      </dsp:nvSpPr>
      <dsp:spPr>
        <a:xfrm>
          <a:off x="0" y="1401176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bg1">
                  <a:lumMod val="65000"/>
                </a:schemeClr>
              </a:solidFill>
            </a:rPr>
            <a:t>Phase Transitions in General</a:t>
          </a:r>
          <a:endParaRPr lang="en-US" sz="32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1401176"/>
        <a:ext cx="8777329" cy="699562"/>
      </dsp:txXfrm>
    </dsp:sp>
    <dsp:sp modelId="{1ABA0A9C-C0C5-4CFC-BAAF-B9D77D64CBFC}">
      <dsp:nvSpPr>
        <dsp:cNvPr id="0" name=""/>
        <dsp:cNvSpPr/>
      </dsp:nvSpPr>
      <dsp:spPr>
        <a:xfrm>
          <a:off x="0" y="2100739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FF91FB-BCDF-4491-9CC4-731604C79B26}">
      <dsp:nvSpPr>
        <dsp:cNvPr id="0" name=""/>
        <dsp:cNvSpPr/>
      </dsp:nvSpPr>
      <dsp:spPr>
        <a:xfrm>
          <a:off x="0" y="2100739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Methodology: Classical Monte Carlo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100739"/>
        <a:ext cx="8777329" cy="699562"/>
      </dsp:txXfrm>
    </dsp:sp>
    <dsp:sp modelId="{DDCD9E35-F9E2-4FE0-8420-D59905220103}">
      <dsp:nvSpPr>
        <dsp:cNvPr id="0" name=""/>
        <dsp:cNvSpPr/>
      </dsp:nvSpPr>
      <dsp:spPr>
        <a:xfrm>
          <a:off x="0" y="2800302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05FE48-5BCC-4F8D-8281-D2B833347DDC}">
      <dsp:nvSpPr>
        <dsp:cNvPr id="0" name=""/>
        <dsp:cNvSpPr/>
      </dsp:nvSpPr>
      <dsp:spPr>
        <a:xfrm>
          <a:off x="0" y="2800302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>
                  <a:lumMod val="65000"/>
                </a:schemeClr>
              </a:solidFill>
            </a:rPr>
            <a:t>Results</a:t>
          </a:r>
          <a:endParaRPr lang="en-US" sz="32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0" y="2800302"/>
        <a:ext cx="8777329" cy="699562"/>
      </dsp:txXfrm>
    </dsp:sp>
    <dsp:sp modelId="{5DD1A60C-6935-4C61-9444-330C336D7F44}">
      <dsp:nvSpPr>
        <dsp:cNvPr id="0" name=""/>
        <dsp:cNvSpPr/>
      </dsp:nvSpPr>
      <dsp:spPr>
        <a:xfrm>
          <a:off x="0" y="3499864"/>
          <a:ext cx="87773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D75E26-8C95-4BAE-A17F-83C2B72EDCFD}">
      <dsp:nvSpPr>
        <dsp:cNvPr id="0" name=""/>
        <dsp:cNvSpPr/>
      </dsp:nvSpPr>
      <dsp:spPr>
        <a:xfrm>
          <a:off x="0" y="3499864"/>
          <a:ext cx="8777329" cy="69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 dirty="0">
              <a:solidFill>
                <a:schemeClr val="tx1">
                  <a:lumMod val="95000"/>
                  <a:lumOff val="5000"/>
                </a:schemeClr>
              </a:solidFill>
            </a:rPr>
            <a:t>Future Plan</a:t>
          </a:r>
          <a:endParaRPr lang="en-US" sz="32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3499864"/>
        <a:ext cx="8777329" cy="699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832F4-D2D3-4502-99B6-AD61E2C0AFB0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68055-48AF-4841-832E-A655DEA28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6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8055-48AF-4841-832E-A655DEA288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9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AFCA8D6-3159-4E2C-8A73-77279EA9ACDE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9722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A78F-2AE7-4AD6-BEC3-4B6370DB8446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E32E-1686-4AAE-A7B7-E1F438D8801E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7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EE9E-01F7-46AF-9C24-4EC5EF0A7452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7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819F-B28D-4FB3-918C-D3295734A2CA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972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7F84-1187-4D02-A0EC-A493A614FAA6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1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2D94-D8B7-4C90-A31A-6445E73117CD}" type="datetime1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4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D0BE9-86B1-4320-9FC5-D15235194D9A}" type="datetime1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5C78E-BB3A-4C8C-90D8-28A38E21CF12}" type="datetime1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1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DDFA6-6483-4C31-B01F-4A1B8B08AFFE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E3B9-ACF1-4A91-B99C-C86A79927290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9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69B7D56-C135-4BF4-A8F1-A68B6B281EF3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31D642D-AC89-4C98-96C3-2A03454B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1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3.png"/><Relationship Id="rId5" Type="http://schemas.openxmlformats.org/officeDocument/2006/relationships/image" Target="../media/image17.emf"/><Relationship Id="rId10" Type="http://schemas.openxmlformats.org/officeDocument/2006/relationships/image" Target="../media/image22.png"/><Relationship Id="rId4" Type="http://schemas.openxmlformats.org/officeDocument/2006/relationships/image" Target="../media/image16.emf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8CD8-7FE8-42FA-86C9-273F713AB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140" y="110712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Phase Transition in Classical analog of a Model in Synthetic Dimension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65425-AE68-4B58-9154-949A25342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7780" y="3632518"/>
            <a:ext cx="9144000" cy="1305242"/>
          </a:xfrm>
        </p:spPr>
        <p:txBody>
          <a:bodyPr/>
          <a:lstStyle/>
          <a:p>
            <a:r>
              <a:rPr lang="en-US" dirty="0">
                <a:latin typeface="+mj-lt"/>
              </a:rPr>
              <a:t>Yutan Zhang</a:t>
            </a:r>
          </a:p>
          <a:p>
            <a:r>
              <a:rPr lang="en-US" dirty="0">
                <a:latin typeface="+mj-lt"/>
              </a:rPr>
              <a:t>Advisor: Prof. Richard </a:t>
            </a:r>
            <a:r>
              <a:rPr lang="en-US" dirty="0" err="1">
                <a:latin typeface="+mj-lt"/>
              </a:rPr>
              <a:t>Scalettar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E5E8B-A9D7-4750-AA4A-F9FD7656B654}"/>
              </a:ext>
            </a:extLst>
          </p:cNvPr>
          <p:cNvSpPr txBox="1"/>
          <p:nvPr/>
        </p:nvSpPr>
        <p:spPr>
          <a:xfrm>
            <a:off x="4579620" y="4937760"/>
            <a:ext cx="336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September, 2021</a:t>
            </a:r>
          </a:p>
        </p:txBody>
      </p:sp>
    </p:spTree>
    <p:extLst>
      <p:ext uri="{BB962C8B-B14F-4D97-AF65-F5344CB8AC3E}">
        <p14:creationId xmlns:p14="http://schemas.microsoft.com/office/powerpoint/2010/main" val="42618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"/>
    </mc:Choice>
    <mc:Fallback>
      <p:transition spd="slow" advTm="31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1CEEAD-825F-41AD-B0DB-77CE90932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s of guitars">
            <a:extLst>
              <a:ext uri="{FF2B5EF4-FFF2-40B4-BE49-F238E27FC236}">
                <a16:creationId xmlns:a16="http://schemas.microsoft.com/office/drawing/2014/main" id="{632F999C-3ABD-439F-A0D3-FE41E126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7094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AAB931-180E-443A-9D95-80972EAFB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Classical Analog &amp; Our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02882-6259-4357-A051-652392C23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2013055"/>
                <a:ext cx="8595360" cy="416708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Classical Analog</a:t>
                </a:r>
              </a:p>
              <a:p>
                <a:pPr lvl="1"/>
                <a:r>
                  <a:rPr lang="en-US" sz="1800" dirty="0"/>
                  <a:t>To mimic the behavior of the quantum Hamiltonian where it favors the same and neighboring synthetic sites</a:t>
                </a:r>
              </a:p>
              <a:p>
                <a:pPr lvl="1"/>
                <a:r>
                  <a:rPr lang="en-US" sz="1800" dirty="0"/>
                  <a:t>Revised Potts model: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⟨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⟩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Our Hamiltonian: 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274320" lvl="1" indent="0">
                  <a:buNone/>
                </a:pP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=1⋯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b="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b="0" dirty="0"/>
                  <a:t> is length of synthetic dimension</a:t>
                </a:r>
              </a:p>
              <a:p>
                <a:pPr lvl="2"/>
                <a:r>
                  <a:rPr lang="en-US" sz="1600" dirty="0"/>
                  <a:t>Periodic Boundary Condition(PBC) on the synthetic dimension </a:t>
                </a:r>
                <a:endParaRPr lang="en-US" sz="16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02882-6259-4357-A051-652392C23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2013055"/>
                <a:ext cx="8595360" cy="4167082"/>
              </a:xfrm>
              <a:blipFill>
                <a:blip r:embed="rId3"/>
                <a:stretch>
                  <a:fillRect l="-496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80F51-B9BB-4D56-9F52-4EF17AE0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5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CBBE-0F26-4B07-A2AB-BE1803AA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F9595E9-7A71-45CB-AA47-5575DE23B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921607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F0A48-1AFF-4FAC-8322-181EC934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"/>
    </mc:Choice>
    <mc:Fallback>
      <p:transition spd="slow" advTm="327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86E5C3-ACDF-40BB-9933-1643B1DB86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9305" y="0"/>
            <a:ext cx="11315700" cy="7538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1624B-F3BA-4578-8693-AA8A7B28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472440"/>
            <a:ext cx="9692640" cy="754062"/>
          </a:xfrm>
        </p:spPr>
        <p:txBody>
          <a:bodyPr/>
          <a:lstStyle/>
          <a:p>
            <a:pPr algn="ctr"/>
            <a:r>
              <a:rPr lang="en-US" dirty="0"/>
              <a:t>Phase Transitions in General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6213A-85F4-46B0-88B8-A1AB31CA3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9680" y="1478280"/>
                <a:ext cx="8923020" cy="469392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Happens at thermal dynamic 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only!</a:t>
                </a:r>
              </a:p>
              <a:p>
                <a:r>
                  <a:rPr lang="en-US" dirty="0"/>
                  <a:t>Intuitively,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, it’s a competition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Typically Characterized by an o</a:t>
                </a:r>
                <a:r>
                  <a:rPr lang="en-US" dirty="0"/>
                  <a:t>rder parameter</a:t>
                </a:r>
              </a:p>
              <a:p>
                <a:endParaRPr lang="en-US" dirty="0"/>
              </a:p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Order Phase Transition</a:t>
                </a: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Phase Transition</a:t>
                </a:r>
              </a:p>
              <a:p>
                <a:pPr lvl="1"/>
                <a:r>
                  <a:rPr lang="en-US" dirty="0"/>
                  <a:t>Critical exponent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74320" lvl="1" indent="0">
                  <a:buNone/>
                </a:pPr>
                <a:r>
                  <a:rPr lang="en-US" dirty="0"/>
                  <a:t>			      			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altLang="zh-CN" dirty="0"/>
              </a:p>
              <a:p>
                <a:r>
                  <a:rPr lang="en-US" altLang="zh-CN" dirty="0"/>
                  <a:t>Typically break(change) symmetry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6213A-85F4-46B0-88B8-A1AB31CA3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9680" y="1478280"/>
                <a:ext cx="8923020" cy="4693920"/>
              </a:xfrm>
              <a:blipFill>
                <a:blip r:embed="rId3"/>
                <a:stretch>
                  <a:fillRect l="-6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2154BC9-E334-43C1-BC0A-A17717529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10" y="4119973"/>
            <a:ext cx="1559639" cy="1188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9E439-EAE6-401C-8A36-F43FC16A5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171" y="4107180"/>
            <a:ext cx="1449924" cy="1272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D00DFC-2BBB-492F-9599-253769062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991" y="4120303"/>
            <a:ext cx="1781773" cy="12307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364407-7A8A-40EF-B981-C3A10209A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466" y="2445529"/>
            <a:ext cx="1781773" cy="12377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C27C4E-318E-40A1-A585-6FC9C04D7F7E}"/>
                  </a:ext>
                </a:extLst>
              </p:cNvPr>
              <p:cNvSpPr txBox="1"/>
              <p:nvPr/>
            </p:nvSpPr>
            <p:spPr>
              <a:xfrm>
                <a:off x="3023412" y="4499376"/>
                <a:ext cx="556260" cy="382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C27C4E-318E-40A1-A585-6FC9C04D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412" y="4499376"/>
                <a:ext cx="556260" cy="382284"/>
              </a:xfrm>
              <a:prstGeom prst="rect">
                <a:avLst/>
              </a:prstGeom>
              <a:blipFill>
                <a:blip r:embed="rId8"/>
                <a:stretch>
                  <a:fillRect r="-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6EAA3C-BADD-44E5-8458-E050F9BE8EEC}"/>
                  </a:ext>
                </a:extLst>
              </p:cNvPr>
              <p:cNvSpPr txBox="1"/>
              <p:nvPr/>
            </p:nvSpPr>
            <p:spPr>
              <a:xfrm>
                <a:off x="5468914" y="4379181"/>
                <a:ext cx="769620" cy="499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6EAA3C-BADD-44E5-8458-E050F9BE8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14" y="4379181"/>
                <a:ext cx="769620" cy="4992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27C746-F7EB-459A-B03D-F5F9C7BAFBD5}"/>
                  </a:ext>
                </a:extLst>
              </p:cNvPr>
              <p:cNvSpPr txBox="1"/>
              <p:nvPr/>
            </p:nvSpPr>
            <p:spPr>
              <a:xfrm>
                <a:off x="8086009" y="4070534"/>
                <a:ext cx="902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27C746-F7EB-459A-B03D-F5F9C7BAF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09" y="4070534"/>
                <a:ext cx="902715" cy="369332"/>
              </a:xfrm>
              <a:prstGeom prst="rect">
                <a:avLst/>
              </a:prstGeom>
              <a:blipFill>
                <a:blip r:embed="rId10"/>
                <a:stretch>
                  <a:fillRect r="-6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B03E3A-E6C6-401B-87B5-C54C8DE68C24}"/>
                  </a:ext>
                </a:extLst>
              </p:cNvPr>
              <p:cNvSpPr txBox="1"/>
              <p:nvPr/>
            </p:nvSpPr>
            <p:spPr>
              <a:xfrm>
                <a:off x="8040289" y="4550998"/>
                <a:ext cx="948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B03E3A-E6C6-401B-87B5-C54C8DE68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89" y="4550998"/>
                <a:ext cx="948435" cy="369332"/>
              </a:xfrm>
              <a:prstGeom prst="rect">
                <a:avLst/>
              </a:prstGeom>
              <a:blipFill>
                <a:blip r:embed="rId11"/>
                <a:stretch>
                  <a:fillRect r="-769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6E73E3-CE5D-4B72-BB72-FA59FBB41EBC}"/>
                  </a:ext>
                </a:extLst>
              </p:cNvPr>
              <p:cNvSpPr txBox="1"/>
              <p:nvPr/>
            </p:nvSpPr>
            <p:spPr>
              <a:xfrm>
                <a:off x="8086009" y="4971811"/>
                <a:ext cx="845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6E73E3-CE5D-4B72-BB72-FA59FBB41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09" y="4971811"/>
                <a:ext cx="845820" cy="369332"/>
              </a:xfrm>
              <a:prstGeom prst="rect">
                <a:avLst/>
              </a:prstGeom>
              <a:blipFill>
                <a:blip r:embed="rId12"/>
                <a:stretch>
                  <a:fillRect l="-2158" r="-431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9AF6BF-C843-4898-9045-F6AA6F2A1CB2}"/>
                  </a:ext>
                </a:extLst>
              </p:cNvPr>
              <p:cNvSpPr txBox="1"/>
              <p:nvPr/>
            </p:nvSpPr>
            <p:spPr>
              <a:xfrm>
                <a:off x="4406821" y="3630485"/>
                <a:ext cx="231648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9AF6BF-C843-4898-9045-F6AA6F2A1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821" y="3630485"/>
                <a:ext cx="2316480" cy="374270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9F89BDC-10A7-4CEF-9B24-5E6F7F62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36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CBBE-0F26-4B07-A2AB-BE1803AA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F9595E9-7A71-45CB-AA47-5575DE23B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557274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815C8-0B87-4FB3-A3F7-128FFD1F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9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"/>
    </mc:Choice>
    <mc:Fallback>
      <p:transition spd="slow" advTm="327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a game&#10;&#10;Description automatically generated with low confidence">
            <a:extLst>
              <a:ext uri="{FF2B5EF4-FFF2-40B4-BE49-F238E27FC236}">
                <a16:creationId xmlns:a16="http://schemas.microsoft.com/office/drawing/2014/main" id="{B9771182-428B-4B3E-B93F-C703C59F3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902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28EE0-91C8-44F9-9EBB-455C45DA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21414"/>
            <a:ext cx="9692640" cy="9064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Monte Carlo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1A0FE-70D2-474F-931E-C74020A91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7132" y="1845719"/>
                <a:ext cx="8595360" cy="417439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Goal: Sampling the Boltzmann distribution: 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bg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sup>
                        </m:s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Difficulty: Only know the probability ratio between two microstates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Method: Using a Markov Process to Randomly Generate Samples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Starting with a random configuration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Transit to a new configuration according to a transition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1A0FE-70D2-474F-931E-C74020A91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7132" y="1845719"/>
                <a:ext cx="8595360" cy="4174398"/>
              </a:xfrm>
              <a:blipFill>
                <a:blip r:embed="rId3"/>
                <a:stretch>
                  <a:fillRect l="-284" t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B40F6-458F-4A30-BBDF-1AA8A4A5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laying a game&#10;&#10;Description automatically generated with low confidence">
            <a:extLst>
              <a:ext uri="{FF2B5EF4-FFF2-40B4-BE49-F238E27FC236}">
                <a16:creationId xmlns:a16="http://schemas.microsoft.com/office/drawing/2014/main" id="{03C2AC85-E845-4DAE-A40A-1108DA927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902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CB775-64C4-45DA-B708-2ACC43C3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327660"/>
            <a:ext cx="9692640" cy="1325562"/>
          </a:xfrm>
        </p:spPr>
        <p:txBody>
          <a:bodyPr>
            <a:normAutofit/>
          </a:bodyPr>
          <a:lstStyle/>
          <a:p>
            <a:r>
              <a:rPr lang="en-US" sz="3200" dirty="0"/>
              <a:t>How and why does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78FCA-F796-479E-B7B1-29958B34D4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420971"/>
                <a:ext cx="6746748" cy="488838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Detailed Balance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Ensures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eigenvector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 rule: Stochastic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&gt;0  </m:t>
                    </m:r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Ensures eigenvalues have absolute values less than one: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Ergodicity:</a:t>
                </a:r>
              </a:p>
              <a:p>
                <a:pPr lvl="1"/>
                <a:r>
                  <a:rPr lang="en-US" dirty="0"/>
                  <a:t>The sampling process should be able to explore all microstates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Aperiodicity &amp; Irreducibility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78FCA-F796-479E-B7B1-29958B34D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420971"/>
                <a:ext cx="6746748" cy="4888389"/>
              </a:xfrm>
              <a:blipFill>
                <a:blip r:embed="rId3"/>
                <a:stretch>
                  <a:fillRect l="-181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0803C6-41CC-4E6D-AFEA-0EB6C1DF80E5}"/>
                  </a:ext>
                </a:extLst>
              </p:cNvPr>
              <p:cNvSpPr txBox="1"/>
              <p:nvPr/>
            </p:nvSpPr>
            <p:spPr>
              <a:xfrm>
                <a:off x="8145781" y="2131711"/>
                <a:ext cx="3398520" cy="321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Quick proof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0803C6-41CC-4E6D-AFEA-0EB6C1DF8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81" y="2131711"/>
                <a:ext cx="3398520" cy="3218445"/>
              </a:xfrm>
              <a:prstGeom prst="rect">
                <a:avLst/>
              </a:prstGeom>
              <a:blipFill>
                <a:blip r:embed="rId4"/>
                <a:stretch>
                  <a:fillRect l="-1434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C56C94-7C13-4E19-BE17-3B7B9A9ACCF4}"/>
              </a:ext>
            </a:extLst>
          </p:cNvPr>
          <p:cNvCxnSpPr/>
          <p:nvPr/>
        </p:nvCxnSpPr>
        <p:spPr>
          <a:xfrm>
            <a:off x="8077200" y="-15240"/>
            <a:ext cx="0" cy="6858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0432-BD44-4A94-B78C-1D3ADFCB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0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laying a game&#10;&#10;Description automatically generated with low confidence">
            <a:extLst>
              <a:ext uri="{FF2B5EF4-FFF2-40B4-BE49-F238E27FC236}">
                <a16:creationId xmlns:a16="http://schemas.microsoft.com/office/drawing/2014/main" id="{9D17802C-D854-406D-BF3D-CEA257350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902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B217C-9E85-4DBD-9F27-6EEEF9FE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80060"/>
            <a:ext cx="9692640" cy="723582"/>
          </a:xfrm>
        </p:spPr>
        <p:txBody>
          <a:bodyPr>
            <a:normAutofit/>
          </a:bodyPr>
          <a:lstStyle/>
          <a:p>
            <a:r>
              <a:rPr lang="en-US" sz="3200" dirty="0"/>
              <a:t>Metropolis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8E37D-A1DD-4AE7-9A90-17B1FE7F1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539240"/>
                <a:ext cx="9032748" cy="48387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Initialization Process:</a:t>
                </a:r>
              </a:p>
              <a:p>
                <a:pPr lvl="1"/>
                <a:r>
                  <a:rPr lang="en-US" dirty="0"/>
                  <a:t>Choose an arbitrary starting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Choose a proposal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. To ensure detailed balance, we should make sure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n steps, do:</a:t>
                </a:r>
              </a:p>
              <a:p>
                <a:pPr lvl="1"/>
                <a:r>
                  <a:rPr lang="en-US" dirty="0"/>
                  <a:t>Suggest a next move with proposal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Calculate probability ratio between the two states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({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})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({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})</m:t>
                            </m:r>
                          </m:sup>
                        </m:sSup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p>
                    </m:sSup>
                  </m:oMath>
                </a14:m>
                <a:endParaRPr lang="en-US" sz="2000" b="1" dirty="0"/>
              </a:p>
              <a:p>
                <a:pPr lvl="1"/>
                <a:r>
                  <a:rPr lang="en-US" dirty="0"/>
                  <a:t>Accept the suggested state with the probability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𝐦𝐢𝐧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1" dirty="0"/>
              </a:p>
              <a:p>
                <a:endParaRPr lang="en-US" dirty="0"/>
              </a:p>
              <a:p>
                <a:r>
                  <a:rPr lang="en-US" dirty="0"/>
                  <a:t>Check for detailed balance: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{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	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also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symmetric)  </a:t>
                </a:r>
              </a:p>
              <a:p>
                <a:pPr lvl="1"/>
                <a:r>
                  <a:rPr lang="en-US" dirty="0"/>
                  <a:t>Similar for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8E37D-A1DD-4AE7-9A90-17B1FE7F1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539240"/>
                <a:ext cx="9032748" cy="4838700"/>
              </a:xfrm>
              <a:blipFill>
                <a:blip r:embed="rId3"/>
                <a:stretch>
                  <a:fillRect l="-135" t="-1009"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A8380-0314-46C6-8ECE-1C135C0B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3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CBBE-0F26-4B07-A2AB-BE1803AA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F9595E9-7A71-45CB-AA47-5575DE23B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368229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E7FB1-FA2B-4BBE-B175-6788FC7F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5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"/>
    </mc:Choice>
    <mc:Fallback>
      <p:transition spd="slow" advTm="327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814EA3-FC7D-4228-A4CB-0F9E2F0BA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1975" y="319723"/>
                <a:ext cx="9692640" cy="70866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 is small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814EA3-FC7D-4228-A4CB-0F9E2F0BA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1975" y="319723"/>
                <a:ext cx="9692640" cy="708660"/>
              </a:xfrm>
              <a:blipFill>
                <a:blip r:embed="rId3"/>
                <a:stretch>
                  <a:fillRect l="-1635" b="-27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79EC9-24DE-498E-BE53-04789C5FD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92" y="1303020"/>
                <a:ext cx="3950208" cy="4412297"/>
              </a:xfrm>
            </p:spPr>
            <p:txBody>
              <a:bodyPr/>
              <a:lstStyle/>
              <a:p>
                <a:r>
                  <a:rPr lang="en-US" dirty="0"/>
                  <a:t>Single Transition</a:t>
                </a:r>
              </a:p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order</a:t>
                </a:r>
              </a:p>
              <a:p>
                <a:r>
                  <a:rPr lang="en-US" dirty="0"/>
                  <a:t>Transition temperature decrease slightly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79EC9-24DE-498E-BE53-04789C5FD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92" y="1303020"/>
                <a:ext cx="3950208" cy="4412297"/>
              </a:xfrm>
              <a:blipFill>
                <a:blip r:embed="rId4"/>
                <a:stretch>
                  <a:fillRect l="-309" t="-1105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9DDCAE7-9AA4-4C4A-8353-364AD17836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11524" r="9788" b="1199"/>
          <a:stretch/>
        </p:blipFill>
        <p:spPr>
          <a:xfrm>
            <a:off x="5514331" y="514191"/>
            <a:ext cx="5562595" cy="337597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1650AC9-6EC0-4D1B-A282-69070C26F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t="11947" r="9916" b="1483"/>
          <a:stretch/>
        </p:blipFill>
        <p:spPr>
          <a:xfrm>
            <a:off x="130224" y="3482022"/>
            <a:ext cx="5518306" cy="337597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1F099E-7D5A-4D4F-949C-EBB5663E6DB9}"/>
              </a:ext>
            </a:extLst>
          </p:cNvPr>
          <p:cNvSpPr/>
          <p:nvPr/>
        </p:nvSpPr>
        <p:spPr>
          <a:xfrm rot="445784">
            <a:off x="8976359" y="1142999"/>
            <a:ext cx="335280" cy="1691640"/>
          </a:xfrm>
          <a:prstGeom prst="ellipse">
            <a:avLst/>
          </a:prstGeom>
          <a:solidFill>
            <a:schemeClr val="bg1">
              <a:lumMod val="50000"/>
              <a:alpha val="66000"/>
            </a:schemeClr>
          </a:solidFill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FD74B5-DDCC-4FE7-9F3D-D113A9E337E9}"/>
              </a:ext>
            </a:extLst>
          </p:cNvPr>
          <p:cNvSpPr/>
          <p:nvPr/>
        </p:nvSpPr>
        <p:spPr>
          <a:xfrm>
            <a:off x="6197582" y="537051"/>
            <a:ext cx="904258" cy="1117240"/>
          </a:xfrm>
          <a:prstGeom prst="ellipse">
            <a:avLst/>
          </a:prstGeom>
          <a:solidFill>
            <a:schemeClr val="bg1">
              <a:lumMod val="50000"/>
              <a:alpha val="66000"/>
            </a:schemeClr>
          </a:solidFill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A7917-F68D-4648-B342-2088D6149BA5}"/>
                  </a:ext>
                </a:extLst>
              </p:cNvPr>
              <p:cNvSpPr txBox="1"/>
              <p:nvPr/>
            </p:nvSpPr>
            <p:spPr>
              <a:xfrm>
                <a:off x="11510844" y="1409700"/>
                <a:ext cx="615553" cy="56159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Energy Plot for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A7917-F68D-4648-B342-2088D614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0844" y="1409700"/>
                <a:ext cx="615553" cy="5615940"/>
              </a:xfrm>
              <a:prstGeom prst="rect">
                <a:avLst/>
              </a:prstGeom>
              <a:blipFill>
                <a:blip r:embed="rId7"/>
                <a:stretch>
                  <a:fillRect l="-18812" t="-3037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359F8-4888-49B7-BA23-1FF488C26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0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D8D942-FF96-4EC3-91FD-A855B4A3EA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1323320" cy="7542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54DF5-22CC-49CD-BAC7-F393738B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154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Sanity Check: Potts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B7E6-F40B-4379-A0B7-A8A69084B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2083385"/>
                <a:ext cx="9329928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i="1" strike="sngStrike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trike="sngStrike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trike="sngStrike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 strike="sngStrike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strike="sngStrike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trike="sngStrike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i="1" strike="sngStrike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trike="sngStrike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trike="sngStrike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trike="sngStrike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 strike="sngStrike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trike="sngStrike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trike="sngStrike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trike="sngStrike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sSub>
                                    <m:sSubPr>
                                      <m:ctrlP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 strike="sngStrike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trike="sngStrike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trike="sngStrike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 strike="sngStrike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strike="sngStrike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trike="sngStrike" dirty="0"/>
              </a:p>
              <a:p>
                <a:r>
                  <a:rPr lang="en-US" dirty="0"/>
                  <a:t>Some properties of the 2D Potts model:</a:t>
                </a:r>
              </a:p>
              <a:p>
                <a:pPr lvl="1"/>
                <a:r>
                  <a:rPr lang="en-US" dirty="0"/>
                  <a:t>Spin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different values</a:t>
                </a:r>
              </a:p>
              <a:p>
                <a:pPr lvl="1"/>
                <a:r>
                  <a:rPr lang="en-US" dirty="0"/>
                  <a:t>Generalization of the </a:t>
                </a:r>
                <a:r>
                  <a:rPr lang="en-US" dirty="0" err="1"/>
                  <a:t>Ising</a:t>
                </a:r>
                <a:r>
                  <a:rPr lang="en-US" dirty="0"/>
                  <a:t>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identical to </a:t>
                </a:r>
                <a:r>
                  <a:rPr lang="en-US" dirty="0" err="1"/>
                  <a:t>Ising</a:t>
                </a:r>
                <a:r>
                  <a:rPr lang="en-US" dirty="0"/>
                  <a:t> model)</a:t>
                </a:r>
              </a:p>
              <a:p>
                <a:pPr lvl="1"/>
                <a:r>
                  <a:rPr lang="en-US" dirty="0"/>
                  <a:t>Transition point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order of transition for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are identical to the </a:t>
                </a:r>
                <a:r>
                  <a:rPr lang="en-US" dirty="0" err="1"/>
                  <a:t>Ising</a:t>
                </a:r>
                <a:r>
                  <a:rPr lang="en-US" dirty="0"/>
                  <a:t> model, exhibit single 2</a:t>
                </a:r>
                <a:r>
                  <a:rPr lang="en-US" baseline="30000" dirty="0"/>
                  <a:t>nd</a:t>
                </a:r>
                <a:r>
                  <a:rPr lang="en-US" dirty="0"/>
                  <a:t> order phase transition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is still not rigorously proved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Exhibit single 1</a:t>
                </a:r>
                <a:r>
                  <a:rPr lang="en-US" baseline="30000" dirty="0"/>
                  <a:t>st</a:t>
                </a:r>
                <a:r>
                  <a:rPr lang="en-US" dirty="0"/>
                  <a:t> order phase transition</a:t>
                </a:r>
              </a:p>
              <a:p>
                <a:r>
                  <a:rPr lang="en-US" dirty="0"/>
                  <a:t>Check result with Potts model</a:t>
                </a:r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B7E6-F40B-4379-A0B7-A8A69084B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2083385"/>
                <a:ext cx="9329928" cy="4953000"/>
              </a:xfrm>
              <a:blipFill>
                <a:blip r:embed="rId3"/>
                <a:stretch>
                  <a:fillRect l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537B1-7D0F-48A6-8DA1-E5365CDE404C}"/>
                  </a:ext>
                </a:extLst>
              </p:cNvPr>
              <p:cNvSpPr txBox="1"/>
              <p:nvPr/>
            </p:nvSpPr>
            <p:spPr>
              <a:xfrm>
                <a:off x="1245108" y="1437054"/>
                <a:ext cx="8801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bg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The model is identical to the Potts model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endParaRPr lang="en-US" dirty="0"/>
              </a:p>
              <a:p>
                <a:pPr marL="285750" indent="-285750">
                  <a:buClr>
                    <a:schemeClr val="bg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We expect similar behavior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small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537B1-7D0F-48A6-8DA1-E5365CDE4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108" y="1437054"/>
                <a:ext cx="8801100" cy="646331"/>
              </a:xfrm>
              <a:prstGeom prst="rect">
                <a:avLst/>
              </a:prstGeom>
              <a:blipFill>
                <a:blip r:embed="rId4"/>
                <a:stretch>
                  <a:fillRect l="-41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646F2-5197-40E0-830E-229DE51E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8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CBBE-0F26-4B07-A2AB-BE1803AA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F9595E9-7A71-45CB-AA47-5575DE23B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319175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8DB88-A8B8-4FCB-87FC-455418BB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7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"/>
    </mc:Choice>
    <mc:Fallback>
      <p:transition spd="slow" advTm="327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6636EA0-057A-49FF-8810-0438F3967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704" r="9750" b="1186"/>
          <a:stretch/>
        </p:blipFill>
        <p:spPr>
          <a:xfrm>
            <a:off x="1005839" y="518660"/>
            <a:ext cx="4274821" cy="265532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AC8436C-B595-4621-9664-25A488EA1D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704" r="9750" b="1186"/>
          <a:stretch/>
        </p:blipFill>
        <p:spPr>
          <a:xfrm>
            <a:off x="1005840" y="2838701"/>
            <a:ext cx="4274820" cy="265532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BE679A-EAD2-40E7-9496-A77E3FF62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704" r="9750" b="1186"/>
          <a:stretch/>
        </p:blipFill>
        <p:spPr>
          <a:xfrm>
            <a:off x="5425439" y="518660"/>
            <a:ext cx="4274819" cy="265532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1592BB95-C79D-416F-B177-E526A6AA21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704" r="9750" b="1186"/>
          <a:stretch/>
        </p:blipFill>
        <p:spPr>
          <a:xfrm>
            <a:off x="5280660" y="2838701"/>
            <a:ext cx="4274819" cy="265532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FEC45A06-4AA1-47E4-986F-CA718A689E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704" r="9750" b="1186"/>
          <a:stretch/>
        </p:blipFill>
        <p:spPr>
          <a:xfrm>
            <a:off x="5044437" y="450079"/>
            <a:ext cx="5293019" cy="3287779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C6F607A-FD6F-4FBD-BB6A-81269AD90B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704" r="9750" b="1186"/>
          <a:stretch/>
        </p:blipFill>
        <p:spPr>
          <a:xfrm>
            <a:off x="289559" y="450079"/>
            <a:ext cx="5293022" cy="3287779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D36C1FE-3489-4CC5-92AD-409AF8FE51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704" r="9750" b="1186"/>
          <a:stretch/>
        </p:blipFill>
        <p:spPr>
          <a:xfrm>
            <a:off x="5044438" y="3322568"/>
            <a:ext cx="5293019" cy="328777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3F7B00CC-87C4-4433-BA90-5D4417D8CA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704" r="9750" b="1186"/>
          <a:stretch/>
        </p:blipFill>
        <p:spPr>
          <a:xfrm>
            <a:off x="289559" y="3322569"/>
            <a:ext cx="5293021" cy="32877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CD388E-C9F2-44EC-9540-5B972117A7B0}"/>
                  </a:ext>
                </a:extLst>
              </p:cNvPr>
              <p:cNvSpPr txBox="1"/>
              <p:nvPr/>
            </p:nvSpPr>
            <p:spPr>
              <a:xfrm>
                <a:off x="11486256" y="807720"/>
                <a:ext cx="615553" cy="56159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Heat Capacity Plots for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CD388E-C9F2-44EC-9540-5B972117A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56" y="807720"/>
                <a:ext cx="615553" cy="5615940"/>
              </a:xfrm>
              <a:prstGeom prst="rect">
                <a:avLst/>
              </a:prstGeom>
              <a:blipFill>
                <a:blip r:embed="rId10"/>
                <a:stretch>
                  <a:fillRect l="-18812" t="-3040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1094105-59E4-4D81-AFE7-A4CCB330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63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83A6AA-2B4D-4E14-8B89-11768A26C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6112" y="358140"/>
                <a:ext cx="9692640" cy="8763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increases…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83A6AA-2B4D-4E14-8B89-11768A26C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6112" y="358140"/>
                <a:ext cx="9692640" cy="876300"/>
              </a:xfrm>
              <a:blipFill>
                <a:blip r:embed="rId2"/>
                <a:stretch>
                  <a:fillRect l="-1572" b="-21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296D903-5E02-422C-854F-D79FFF9BA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11524" r="9788" b="1199"/>
          <a:stretch/>
        </p:blipFill>
        <p:spPr>
          <a:xfrm>
            <a:off x="5966460" y="457792"/>
            <a:ext cx="5184883" cy="31467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E41DA4-1FB3-4F27-9871-A537B723A176}"/>
              </a:ext>
            </a:extLst>
          </p:cNvPr>
          <p:cNvSpPr/>
          <p:nvPr/>
        </p:nvSpPr>
        <p:spPr>
          <a:xfrm rot="3297299">
            <a:off x="7973973" y="195971"/>
            <a:ext cx="899205" cy="1762892"/>
          </a:xfrm>
          <a:prstGeom prst="ellipse">
            <a:avLst/>
          </a:prstGeom>
          <a:solidFill>
            <a:schemeClr val="bg1">
              <a:lumMod val="50000"/>
              <a:alpha val="66000"/>
            </a:schemeClr>
          </a:solidFill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5728BD0-AF39-4FBB-8E01-365374765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11833" r="9834" b="1457"/>
          <a:stretch/>
        </p:blipFill>
        <p:spPr>
          <a:xfrm>
            <a:off x="373379" y="3281388"/>
            <a:ext cx="5539741" cy="33480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ADCBD4-35DE-49E9-BD07-CF28727A5D30}"/>
                  </a:ext>
                </a:extLst>
              </p:cNvPr>
              <p:cNvSpPr txBox="1"/>
              <p:nvPr/>
            </p:nvSpPr>
            <p:spPr>
              <a:xfrm>
                <a:off x="11510844" y="1409700"/>
                <a:ext cx="615553" cy="56159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Energy Plot for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ADCBD4-35DE-49E9-BD07-CF28727A5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0844" y="1409700"/>
                <a:ext cx="615553" cy="5615940"/>
              </a:xfrm>
              <a:prstGeom prst="rect">
                <a:avLst/>
              </a:prstGeom>
              <a:blipFill>
                <a:blip r:embed="rId5"/>
                <a:stretch>
                  <a:fillRect l="-18812" t="-3037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A7B54CB-B7C4-463A-9BB1-143417E1E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721" y="1428865"/>
                <a:ext cx="4514088" cy="1748676"/>
              </a:xfrm>
            </p:spPr>
            <p:txBody>
              <a:bodyPr/>
              <a:lstStyle/>
              <a:p>
                <a:r>
                  <a:rPr lang="en-US" dirty="0"/>
                  <a:t>The jump is smoother, probably not a 1</a:t>
                </a:r>
                <a:r>
                  <a:rPr lang="en-US" baseline="30000" dirty="0"/>
                  <a:t>st</a:t>
                </a:r>
                <a:r>
                  <a:rPr lang="en-US" dirty="0"/>
                  <a:t> order transition anymore</a:t>
                </a:r>
              </a:p>
              <a:p>
                <a:r>
                  <a:rPr lang="en-US" dirty="0"/>
                  <a:t>Show long tail at low temperature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is different 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A7B54CB-B7C4-463A-9BB1-143417E1E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721" y="1428865"/>
                <a:ext cx="4514088" cy="1748676"/>
              </a:xfrm>
              <a:blipFill>
                <a:blip r:embed="rId6"/>
                <a:stretch>
                  <a:fillRect l="-27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A31DB3-0373-4A09-B563-9B9B33F3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695500-D3FE-4F1A-BEC4-764F26CBF4BA}"/>
              </a:ext>
            </a:extLst>
          </p:cNvPr>
          <p:cNvGrpSpPr/>
          <p:nvPr/>
        </p:nvGrpSpPr>
        <p:grpSpPr>
          <a:xfrm>
            <a:off x="5193792" y="268794"/>
            <a:ext cx="5664021" cy="6693791"/>
            <a:chOff x="2696367" y="164209"/>
            <a:chExt cx="5664021" cy="6693791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68FF8B3A-E542-429D-BD89-EB69687ED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1571" r="9834" b="1321"/>
            <a:stretch/>
          </p:blipFill>
          <p:spPr>
            <a:xfrm>
              <a:off x="2696367" y="164209"/>
              <a:ext cx="5664021" cy="3580193"/>
            </a:xfrm>
            <a:prstGeom prst="rect">
              <a:avLst/>
            </a:prstGeom>
          </p:spPr>
        </p:pic>
        <p:pic>
          <p:nvPicPr>
            <p:cNvPr id="3" name="Picture 2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13839175-3702-432F-BFD8-D10B0878D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8" t="11869" r="9971" b="1022"/>
            <a:stretch/>
          </p:blipFill>
          <p:spPr>
            <a:xfrm>
              <a:off x="2759103" y="3268288"/>
              <a:ext cx="5601285" cy="358971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1FE0-0E81-4169-A8A6-BAA0FA9D5E8E}"/>
                  </a:ext>
                </a:extLst>
              </p:cNvPr>
              <p:cNvSpPr txBox="1"/>
              <p:nvPr/>
            </p:nvSpPr>
            <p:spPr>
              <a:xfrm>
                <a:off x="11486256" y="807720"/>
                <a:ext cx="615553" cy="56159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Heat Capacity Plots for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1FE0-0E81-4169-A8A6-BAA0FA9D5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56" y="807720"/>
                <a:ext cx="615553" cy="5615940"/>
              </a:xfrm>
              <a:prstGeom prst="rect">
                <a:avLst/>
              </a:prstGeom>
              <a:blipFill>
                <a:blip r:embed="rId4"/>
                <a:stretch>
                  <a:fillRect l="-18812" t="-3040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5BF30-89DE-4E9D-AC9E-64755991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60" y="1440021"/>
            <a:ext cx="4124499" cy="4351337"/>
          </a:xfrm>
        </p:spPr>
        <p:txBody>
          <a:bodyPr>
            <a:normAutofit/>
          </a:bodyPr>
          <a:lstStyle/>
          <a:p>
            <a:r>
              <a:rPr lang="en-US" sz="2000" dirty="0"/>
              <a:t>Starting to show two peaks in heat capacity</a:t>
            </a:r>
          </a:p>
          <a:p>
            <a:r>
              <a:rPr lang="en-US" sz="2000" dirty="0"/>
              <a:t>Peak sizes have no difference for different L</a:t>
            </a:r>
          </a:p>
          <a:p>
            <a:r>
              <a:rPr lang="en-US" sz="2000" dirty="0"/>
              <a:t>Suggesting two phase transitions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02B40C-4712-4893-923E-387C44DD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0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BDAA-B9E4-4469-9F62-C752BA24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728" y="175578"/>
            <a:ext cx="9692640" cy="6778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Binder’s ratio crossing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55C7-EF74-455E-B621-51ABBA654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0368" y="933291"/>
                <a:ext cx="8595360" cy="5410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Want to define a dimensionless quantity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⟨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Introduced by Binder, studying the distribution of blocked spin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we scale the system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should scale like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Scale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ratio right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for all system size 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make it approach 0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for e.g. </a:t>
                </a:r>
                <a:r>
                  <a:rPr lang="en-US" dirty="0" err="1"/>
                  <a:t>Ising</a:t>
                </a:r>
                <a:r>
                  <a:rPr lang="en-US" dirty="0"/>
                  <a:t> model,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⟨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55C7-EF74-455E-B621-51ABBA654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0368" y="933291"/>
                <a:ext cx="8595360" cy="5410200"/>
              </a:xfrm>
              <a:blipFill>
                <a:blip r:embed="rId2"/>
                <a:stretch>
                  <a:fillRect l="-71" t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AD905-309A-46B5-9783-F3B3DF67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7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7845-592B-4D68-B404-7EDA4AD0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26720"/>
            <a:ext cx="5655429" cy="1039576"/>
          </a:xfrm>
        </p:spPr>
        <p:txBody>
          <a:bodyPr>
            <a:normAutofit/>
          </a:bodyPr>
          <a:lstStyle/>
          <a:p>
            <a:r>
              <a:rPr lang="en-US" sz="3200" dirty="0"/>
              <a:t>Defining Binder’s Ratio in Our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A53059-D7B9-4249-ACFA-426AA0C6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525" y="599768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BBA91-8D1A-4475-9118-5216A00C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67" y="1234322"/>
            <a:ext cx="2611556" cy="12971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30AD75-6717-4566-9CA9-25308C05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525" y="3688130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A7300B3F-F5AA-4D2D-A552-D9DD16D94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t="23466" r="27107"/>
          <a:stretch/>
        </p:blipFill>
        <p:spPr>
          <a:xfrm>
            <a:off x="1168668" y="4314463"/>
            <a:ext cx="2611556" cy="13135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2B0EE-E4AB-4567-9FDB-3DB93FED3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5" y="1694896"/>
                <a:ext cx="6369037" cy="475003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dimensions in total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 microstate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 forms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dimensional hyper-tetrahedron</a:t>
                </a:r>
                <a:endParaRPr lang="en-US" b="0" dirty="0"/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Definition: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num>
                      <m:den>
                        <m:d>
                          <m:d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in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limit</a:t>
                </a:r>
              </a:p>
              <a:p>
                <a:r>
                  <a:rPr lang="en-US" dirty="0"/>
                  <a:t>Correspond to the traditional definition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⟨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the </a:t>
                </a:r>
                <a:r>
                  <a:rPr lang="en-US" dirty="0" err="1"/>
                  <a:t>Ising</a:t>
                </a:r>
                <a:r>
                  <a:rPr lang="en-US" dirty="0"/>
                  <a:t> model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2B0EE-E4AB-4567-9FDB-3DB93FED3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5" y="1694896"/>
                <a:ext cx="6369037" cy="4750035"/>
              </a:xfrm>
              <a:blipFill>
                <a:blip r:embed="rId4"/>
                <a:stretch>
                  <a:fillRect l="-766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46D4-A3E6-4763-888A-06AA3CD2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77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3D3867-627E-4D5D-98A0-EE9DA99BC490}"/>
                  </a:ext>
                </a:extLst>
              </p:cNvPr>
              <p:cNvSpPr txBox="1"/>
              <p:nvPr/>
            </p:nvSpPr>
            <p:spPr>
              <a:xfrm>
                <a:off x="11486256" y="929640"/>
                <a:ext cx="615553" cy="56159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Binder’s ratio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3D3867-627E-4D5D-98A0-EE9DA99BC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56" y="929640"/>
                <a:ext cx="615553" cy="5615940"/>
              </a:xfrm>
              <a:prstGeom prst="rect">
                <a:avLst/>
              </a:prstGeom>
              <a:blipFill>
                <a:blip r:embed="rId2"/>
                <a:stretch>
                  <a:fillRect l="-18812" t="-3040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A2BDCBB6-FE51-4D76-9360-84D64C145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1705" r="9751" b="1322"/>
          <a:stretch/>
        </p:blipFill>
        <p:spPr>
          <a:xfrm>
            <a:off x="90191" y="2682347"/>
            <a:ext cx="5494594" cy="3444134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779AAF39-515E-4CB3-AA55-3E5F05E19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t="11570" r="9751" b="1457"/>
          <a:stretch/>
        </p:blipFill>
        <p:spPr>
          <a:xfrm>
            <a:off x="5615265" y="2691701"/>
            <a:ext cx="5479672" cy="34347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090FC7-ECDC-4541-9AD6-3767D0D3AA48}"/>
                  </a:ext>
                </a:extLst>
              </p:cNvPr>
              <p:cNvSpPr txBox="1"/>
              <p:nvPr/>
            </p:nvSpPr>
            <p:spPr>
              <a:xfrm>
                <a:off x="1938615" y="441960"/>
                <a:ext cx="72923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spc="-50" dirty="0">
                    <a:latin typeface="+mj-lt"/>
                    <a:ea typeface="+mj-ea"/>
                    <a:cs typeface="+mj-cs"/>
                  </a:rPr>
                  <a:t>Binder’s Ratio for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spc="-50">
                            <a:latin typeface="+mj-lt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3200" spc="-50">
                            <a:latin typeface="+mj-lt"/>
                            <a:ea typeface="+mj-ea"/>
                            <a:cs typeface="+mj-cs"/>
                          </a:rPr>
                          <m:t>𝐽</m:t>
                        </m:r>
                      </m:e>
                      <m:sub>
                        <m:r>
                          <a:rPr lang="en-US" sz="3200" spc="-50">
                            <a:latin typeface="+mj-lt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spc="-50" dirty="0">
                    <a:latin typeface="+mj-lt"/>
                    <a:ea typeface="+mj-ea"/>
                    <a:cs typeface="+mj-cs"/>
                  </a:rPr>
                  <a:t> values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090FC7-ECDC-4541-9AD6-3767D0D3A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615" y="441960"/>
                <a:ext cx="7292340" cy="584775"/>
              </a:xfrm>
              <a:prstGeom prst="rect">
                <a:avLst/>
              </a:prstGeom>
              <a:blipFill>
                <a:blip r:embed="rId5"/>
                <a:stretch>
                  <a:fillRect t="-14737" b="-3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4D9F78-7AC2-4577-8155-4A77FDEACC47}"/>
                  </a:ext>
                </a:extLst>
              </p:cNvPr>
              <p:cNvSpPr txBox="1"/>
              <p:nvPr/>
            </p:nvSpPr>
            <p:spPr>
              <a:xfrm>
                <a:off x="541020" y="1264920"/>
                <a:ext cx="8915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Show crossing at the theoretical transition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r>
                  <a:rPr lang="en-US" dirty="0"/>
                  <a:t>(Potts model) limit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4D9F78-7AC2-4577-8155-4A77FDEA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" y="1264920"/>
                <a:ext cx="8915400" cy="646331"/>
              </a:xfrm>
              <a:prstGeom prst="rect">
                <a:avLst/>
              </a:prstGeom>
              <a:blipFill>
                <a:blip r:embed="rId6"/>
                <a:stretch>
                  <a:fillRect l="-479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8346-BD6A-4DFA-B92F-D4FF1F8B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98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5EC35-0A35-44E4-BF1C-E8B4D17FCC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87552" y="556260"/>
                <a:ext cx="9692640" cy="632142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200" dirty="0"/>
                  <a:t>Binder’s Ratio for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values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5EC35-0A35-44E4-BF1C-E8B4D17FC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87552" y="556260"/>
                <a:ext cx="9692640" cy="632142"/>
              </a:xfrm>
              <a:blipFill>
                <a:blip r:embed="rId2"/>
                <a:stretch>
                  <a:fillRect t="-48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2B7BAC6-D5CF-4A41-9B82-21AAA29F6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5780358" cy="3572261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95AD70F-5AC4-4473-AA02-F9501788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496" y="2256318"/>
            <a:ext cx="5780358" cy="35722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11AD34-D968-4B89-9AD5-6AEAC8B991F2}"/>
                  </a:ext>
                </a:extLst>
              </p:cNvPr>
              <p:cNvSpPr txBox="1"/>
              <p:nvPr/>
            </p:nvSpPr>
            <p:spPr>
              <a:xfrm>
                <a:off x="605150" y="1241742"/>
                <a:ext cx="72466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bg1">
                      <a:lumMod val="65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Showing only one crossing at the high temperature transition point</a:t>
                </a:r>
              </a:p>
              <a:p>
                <a:pPr marL="285750" indent="-285750">
                  <a:buClr>
                    <a:schemeClr val="bg1">
                      <a:lumMod val="65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Showing a dip at the position of the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heat capacity peak</a:t>
                </a:r>
              </a:p>
              <a:p>
                <a:pPr marL="285750" indent="-285750">
                  <a:buClr>
                    <a:schemeClr val="bg1">
                      <a:lumMod val="65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SO, is the dip really a phase transition?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11AD34-D968-4B89-9AD5-6AEAC8B99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0" y="1241742"/>
                <a:ext cx="7246620" cy="1200329"/>
              </a:xfrm>
              <a:prstGeom prst="rect">
                <a:avLst/>
              </a:prstGeom>
              <a:blipFill>
                <a:blip r:embed="rId5"/>
                <a:stretch>
                  <a:fillRect l="-50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2A4F-D9CB-4834-9EBC-DA747FF228BB}"/>
                  </a:ext>
                </a:extLst>
              </p:cNvPr>
              <p:cNvSpPr txBox="1"/>
              <p:nvPr/>
            </p:nvSpPr>
            <p:spPr>
              <a:xfrm>
                <a:off x="11486256" y="929640"/>
                <a:ext cx="615553" cy="56159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Binder’s ratio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is higher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2A4F-D9CB-4834-9EBC-DA747FF22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56" y="929640"/>
                <a:ext cx="615553" cy="5615940"/>
              </a:xfrm>
              <a:prstGeom prst="rect">
                <a:avLst/>
              </a:prstGeom>
              <a:blipFill>
                <a:blip r:embed="rId6"/>
                <a:stretch>
                  <a:fillRect l="-18812" t="-3040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9A865-C98B-4D81-BAEB-B9AFD7B0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4ADBD9-5039-4E42-BF04-38D2D945BA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61872" y="365760"/>
                <a:ext cx="9692640" cy="8001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Hysteresis Behavior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4ADBD9-5039-4E42-BF04-38D2D945B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61872" y="365760"/>
                <a:ext cx="9692640" cy="800100"/>
              </a:xfrm>
              <a:blipFill>
                <a:blip r:embed="rId2"/>
                <a:stretch>
                  <a:fillRect l="-2516" t="-10687" b="-36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2F82D-1552-4685-A17F-D802AE6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3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DA58-7E7D-4567-9DFE-71CE0007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952" y="403860"/>
            <a:ext cx="9692640" cy="853122"/>
          </a:xfrm>
        </p:spPr>
        <p:txBody>
          <a:bodyPr>
            <a:normAutofit/>
          </a:bodyPr>
          <a:lstStyle/>
          <a:p>
            <a:r>
              <a:rPr lang="en-US" sz="3200" dirty="0"/>
              <a:t>KT Phase – XY model &amp; Clock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D369A-B5C0-4036-8CC0-1C7F543E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6" y="2598420"/>
            <a:ext cx="4000583" cy="234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11C00-3757-44DF-A944-4C9F3F536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78834" y="1773554"/>
                <a:ext cx="5993026" cy="458152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The XY Model</a:t>
                </a:r>
              </a:p>
              <a:p>
                <a:pPr lvl="1"/>
                <a:r>
                  <a:rPr lang="en-US" sz="2000" dirty="0"/>
                  <a:t>No order at low temperature</a:t>
                </a:r>
              </a:p>
              <a:p>
                <a:pPr lvl="1"/>
                <a:r>
                  <a:rPr lang="en-US" sz="2000" dirty="0"/>
                  <a:t>Power-law decay of the correlation function at low temperature</a:t>
                </a:r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The Clock Model</a:t>
                </a:r>
              </a:p>
              <a:p>
                <a:pPr marL="274320" lvl="1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/>
                  <a:t> values, there’s a single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phase transition</a:t>
                </a:r>
              </a:p>
              <a:p>
                <a:pPr marL="274320" lvl="1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≥5</m:t>
                    </m:r>
                  </m:oMath>
                </a14:m>
                <a:endParaRPr lang="en-US" sz="21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/>
                  <a:t>There are two transition points.</a:t>
                </a:r>
              </a:p>
              <a:p>
                <a:pPr lvl="1"/>
                <a:r>
                  <a:rPr lang="en-US" sz="2000" dirty="0"/>
                  <a:t>Exists an Ordered Phase</a:t>
                </a:r>
              </a:p>
              <a:p>
                <a:pPr lvl="1"/>
                <a:r>
                  <a:rPr lang="en-US" sz="2000" dirty="0"/>
                  <a:t>A critical BKT phase in between</a:t>
                </a:r>
              </a:p>
              <a:p>
                <a:pPr marL="274320" lvl="1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1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/>
                  <a:t>Goes to the XY model limit for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11C00-3757-44DF-A944-4C9F3F536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8834" y="1773554"/>
                <a:ext cx="5993026" cy="4581526"/>
              </a:xfrm>
              <a:blipFill>
                <a:blip r:embed="rId3"/>
                <a:stretch>
                  <a:fillRect l="-610" t="-1995" b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7F23C-A43E-488C-AA44-C89C1DE4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7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FD2016-3D6D-4D4B-89EF-BEDF3B5F40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915412" y="213360"/>
                <a:ext cx="5192268" cy="82296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Scaling Analysis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FD2016-3D6D-4D4B-89EF-BEDF3B5F4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15412" y="213360"/>
                <a:ext cx="5192268" cy="822960"/>
              </a:xfrm>
              <a:blipFill>
                <a:blip r:embed="rId2"/>
                <a:stretch>
                  <a:fillRect b="-3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6FBF9-7E68-4C00-AC3E-218EF8220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7552" y="1508760"/>
                <a:ext cx="8606028" cy="485394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To obtain the correlation between spins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acc>
                      <m:accPr>
                        <m:chr m:val="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acc>
                          <m:accPr>
                            <m:chr m:val="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2400" dirty="0"/>
              </a:p>
              <a:p>
                <a:r>
                  <a:rPr lang="en-US" sz="2400" dirty="0"/>
                  <a:t>Long-range order: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Non-critical phase: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Critical phase: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6FBF9-7E68-4C00-AC3E-218EF8220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7552" y="1508760"/>
                <a:ext cx="8606028" cy="4853940"/>
              </a:xfrm>
              <a:blipFill>
                <a:blip r:embed="rId3"/>
                <a:stretch>
                  <a:fillRect l="-425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CA7D-13DA-474A-AB20-617FFEE8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1DD9-C0AE-4D07-852F-D2A01925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8392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Synthetic Dimensions – What Is It?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3A422-BF3B-4838-B893-8C988315B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Dimensionality depends on how the states are coupled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11F6A-0694-46F3-A6B9-865B09A9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536" y="2497427"/>
            <a:ext cx="4392616" cy="30140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2597-C38E-4C95-B253-3CC3FF03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6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6"/>
    </mc:Choice>
    <mc:Fallback>
      <p:transition spd="slow" advTm="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30AF018-6B0D-4B4E-A870-B0ADF3CA1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18" y="327659"/>
            <a:ext cx="4776475" cy="295186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AC949BF-8445-4CAD-9DEB-404A6E06A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3" y="330737"/>
            <a:ext cx="4766511" cy="294570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8E19C09-6CBE-406B-BB57-67202C8B1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18" y="3093876"/>
            <a:ext cx="4776475" cy="295186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B8E5B26-8370-4EED-B084-E4B9796F1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3" y="3071756"/>
            <a:ext cx="4812268" cy="2973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0A9FD-8D1A-4F33-AC5C-80C628BBD9B3}"/>
                  </a:ext>
                </a:extLst>
              </p:cNvPr>
              <p:cNvSpPr txBox="1"/>
              <p:nvPr/>
            </p:nvSpPr>
            <p:spPr>
              <a:xfrm>
                <a:off x="6644640" y="6004392"/>
                <a:ext cx="5433060" cy="66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“exponent”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0A9FD-8D1A-4F33-AC5C-80C628BBD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40" y="6004392"/>
                <a:ext cx="5433060" cy="666529"/>
              </a:xfrm>
              <a:prstGeom prst="rect">
                <a:avLst/>
              </a:prstGeom>
              <a:blipFill>
                <a:blip r:embed="rId6"/>
                <a:stretch>
                  <a:fillRect l="-2245" t="-3670" b="-10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01F10B-1D55-4A45-9A5B-30BAC9F5D861}"/>
                  </a:ext>
                </a:extLst>
              </p:cNvPr>
              <p:cNvSpPr txBox="1"/>
              <p:nvPr/>
            </p:nvSpPr>
            <p:spPr>
              <a:xfrm>
                <a:off x="11486256" y="929640"/>
                <a:ext cx="615553" cy="56159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Scaling Plots for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01F10B-1D55-4A45-9A5B-30BAC9F5D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56" y="929640"/>
                <a:ext cx="615553" cy="5615940"/>
              </a:xfrm>
              <a:prstGeom prst="rect">
                <a:avLst/>
              </a:prstGeom>
              <a:blipFill>
                <a:blip r:embed="rId7"/>
                <a:stretch>
                  <a:fillRect l="-18812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50FAB-894E-4949-A957-0B1D8B24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30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9F9A-6066-40B0-AFA3-A7C30A8E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192" y="510540"/>
            <a:ext cx="9692640" cy="738822"/>
          </a:xfrm>
        </p:spPr>
        <p:txBody>
          <a:bodyPr/>
          <a:lstStyle/>
          <a:p>
            <a:pPr algn="ctr"/>
            <a:r>
              <a:rPr lang="en-US" dirty="0"/>
              <a:t>Rough Phase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26F6A-77BB-4CFF-8C6A-74BE9A7DE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5192" y="1363980"/>
                <a:ext cx="8595360" cy="4351337"/>
              </a:xfrm>
            </p:spPr>
            <p:txBody>
              <a:bodyPr/>
              <a:lstStyle/>
              <a:p>
                <a:r>
                  <a:rPr lang="en-US" dirty="0"/>
                  <a:t>3-phase,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turn on intermediate phase</a:t>
                </a:r>
              </a:p>
              <a:p>
                <a:r>
                  <a:rPr lang="en-US" dirty="0"/>
                  <a:t>Change of order of transition</a:t>
                </a:r>
              </a:p>
              <a:p>
                <a:r>
                  <a:rPr lang="en-US" dirty="0"/>
                  <a:t>Reentrance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26F6A-77BB-4CFF-8C6A-74BE9A7DE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5192" y="1363980"/>
                <a:ext cx="8595360" cy="4351337"/>
              </a:xfrm>
              <a:blipFill>
                <a:blip r:embed="rId2"/>
                <a:stretch>
                  <a:fillRect l="-14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72ECEE3-88E4-4FA0-8AD0-3D34418C9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t="13203" r="13684" b="1927"/>
          <a:stretch/>
        </p:blipFill>
        <p:spPr>
          <a:xfrm>
            <a:off x="2823111" y="2671637"/>
            <a:ext cx="5800976" cy="408299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B98B91-2DE9-4B7F-9FDF-C3D4CDD2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00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CBBE-0F26-4B07-A2AB-BE1803AA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F9595E9-7A71-45CB-AA47-5575DE23B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100499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8F7B9-307F-459F-89D4-55022FCB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"/>
    </mc:Choice>
    <mc:Fallback>
      <p:transition spd="slow" advTm="327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CF0B-2AB5-4424-833B-901F015CD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1135380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2960A-1A9B-4961-BCEB-6A291A6D8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0801"/>
            <a:ext cx="8595360" cy="2697480"/>
          </a:xfrm>
        </p:spPr>
        <p:txBody>
          <a:bodyPr/>
          <a:lstStyle/>
          <a:p>
            <a:r>
              <a:rPr lang="en-US" dirty="0"/>
              <a:t>Start to do QMC, good initial project</a:t>
            </a:r>
          </a:p>
          <a:p>
            <a:r>
              <a:rPr lang="en-US" dirty="0" err="1"/>
              <a:t>Chunhan’s</a:t>
            </a:r>
            <a:r>
              <a:rPr lang="en-US" dirty="0"/>
              <a:t> started QMC of our model, I can join</a:t>
            </a:r>
          </a:p>
          <a:p>
            <a:r>
              <a:rPr lang="en-US" dirty="0"/>
              <a:t>Quantum tight binding models, SU(N) Hubbard model? Constraint path </a:t>
            </a:r>
            <a:r>
              <a:rPr lang="en-US" dirty="0" err="1"/>
              <a:t>qmc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8298E-DD1C-49E6-B6FF-28F8142B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86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18639-0B34-4855-93CE-BBFD3202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ECE324D-7F33-4AA6-BFC2-52401599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021" y="640081"/>
            <a:ext cx="3825240" cy="38252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A61B7-6833-4CA3-91F5-BCFBA444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6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3DB7-8CF7-45BE-A0F3-B52394B5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293620"/>
            <a:ext cx="9692640" cy="1325562"/>
          </a:xfrm>
        </p:spPr>
        <p:txBody>
          <a:bodyPr/>
          <a:lstStyle/>
          <a:p>
            <a:r>
              <a:rPr lang="en-US" dirty="0"/>
              <a:t>Below Are 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A87F1-6822-42DA-9FBE-A8B293E6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8D02-B105-4490-8E34-020BCB50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Size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2DD6E-23D8-4FF0-A6F3-EF3AA96EF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size scaling hypothesis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Hyperscaling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and relationship between exponents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Data Collapsing analyzation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2DD6E-23D8-4FF0-A6F3-EF3AA96EF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FB128-E7F6-4D82-BAB2-A509D9AA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55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55CD-8A5D-4AAA-8F44-17A52533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collapse analysis-Back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8BE35-E6A8-4D33-8C32-B15211668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35B65-A903-48A0-A848-64C08D48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3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55A22B-200E-4D69-A351-175A90F9E1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64792" y="357504"/>
                <a:ext cx="9692640" cy="853757"/>
              </a:xfrm>
            </p:spPr>
            <p:txBody>
              <a:bodyPr/>
              <a:lstStyle/>
              <a:p>
                <a:r>
                  <a:rPr lang="en-US" dirty="0"/>
                  <a:t>Defining Magnetization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55A22B-200E-4D69-A351-175A90F9E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64792" y="357504"/>
                <a:ext cx="9692640" cy="853757"/>
              </a:xfrm>
              <a:blipFill>
                <a:blip r:embed="rId2"/>
                <a:stretch>
                  <a:fillRect l="-2579" t="-4286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BC52D-60D1-426C-97F3-DFB0C8A7D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6592" y="1905318"/>
                <a:ext cx="6167628" cy="435133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Each synthetic site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should correspond to a direction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dimensions in total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 microstate</a:t>
                </a:r>
              </a:p>
              <a:p>
                <a:r>
                  <a:rPr lang="en-US" dirty="0"/>
                  <a:t>Constraint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Lives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dimensional space in fact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forms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dimensional hyper-tetrahedron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Same as the </a:t>
                </a:r>
                <a:r>
                  <a:rPr lang="en-US" dirty="0" err="1"/>
                  <a:t>Ising</a:t>
                </a:r>
                <a:r>
                  <a:rPr lang="en-US" dirty="0"/>
                  <a:t> limit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BC52D-60D1-426C-97F3-DFB0C8A7D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6592" y="1905318"/>
                <a:ext cx="6167628" cy="4351337"/>
              </a:xfrm>
              <a:blipFill>
                <a:blip r:embed="rId3"/>
                <a:stretch>
                  <a:fillRect l="-198" t="-1262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551CDE-6B86-495F-A2EC-DB8E23A4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132" y="4290875"/>
            <a:ext cx="3957828" cy="1965780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C0DD0CC1-FD5A-4AC3-B917-82CC70037A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t="23466" r="27107"/>
          <a:stretch/>
        </p:blipFill>
        <p:spPr>
          <a:xfrm>
            <a:off x="7429500" y="2151584"/>
            <a:ext cx="3066288" cy="15418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7FBA0-9ABA-4F3B-9D70-8F2B771B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7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45DF-A8BD-48E3-BE0A-D5C76487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77862"/>
            <a:ext cx="9692640" cy="1013459"/>
          </a:xfrm>
        </p:spPr>
        <p:txBody>
          <a:bodyPr>
            <a:normAutofit/>
          </a:bodyPr>
          <a:lstStyle/>
          <a:p>
            <a:r>
              <a:rPr lang="en-US" dirty="0"/>
              <a:t>Significance of Synthetic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785D-9B33-4323-89A8-6FA73655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33575"/>
            <a:ext cx="4401509" cy="4246562"/>
          </a:xfrm>
        </p:spPr>
        <p:txBody>
          <a:bodyPr>
            <a:normAutofit/>
          </a:bodyPr>
          <a:lstStyle/>
          <a:p>
            <a:r>
              <a:rPr lang="en-US" dirty="0"/>
              <a:t>Explore higher dimensional physics</a:t>
            </a:r>
          </a:p>
          <a:p>
            <a:r>
              <a:rPr lang="en-US" dirty="0"/>
              <a:t>Easy to synthesize and control</a:t>
            </a:r>
          </a:p>
          <a:p>
            <a:r>
              <a:rPr lang="en-US" dirty="0"/>
              <a:t>Useful in communication </a:t>
            </a:r>
          </a:p>
          <a:p>
            <a:pPr lvl="1"/>
            <a:r>
              <a:rPr lang="en-US" dirty="0"/>
              <a:t>Effective gauge potential to control frequency etc. of light</a:t>
            </a:r>
          </a:p>
          <a:p>
            <a:r>
              <a:rPr lang="en-US" dirty="0"/>
              <a:t>Useful in experimentally realizing physical systems:</a:t>
            </a:r>
          </a:p>
          <a:p>
            <a:pPr lvl="1"/>
            <a:r>
              <a:rPr lang="en-US" dirty="0"/>
              <a:t>Synthetic band structure, including topological ones</a:t>
            </a:r>
          </a:p>
          <a:p>
            <a:pPr lvl="1"/>
            <a:r>
              <a:rPr lang="en-US" dirty="0"/>
              <a:t>Create strong correlated matter</a:t>
            </a:r>
          </a:p>
          <a:p>
            <a:pPr lvl="1"/>
            <a:r>
              <a:rPr lang="en-US" dirty="0"/>
              <a:t>Engineering topology of the lattice and the boundary condition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C702D-6819-4B78-BA90-5F891B50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91763"/>
            <a:ext cx="4807287" cy="19234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BAD80-0595-443C-9A9B-51B67196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4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"/>
    </mc:Choice>
    <mc:Fallback>
      <p:transition spd="slow" advTm="83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3411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BD288-9F21-42C7-BFA3-D6E67D5AC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067" r="1" b="1"/>
          <a:stretch/>
        </p:blipFill>
        <p:spPr>
          <a:xfrm>
            <a:off x="20" y="-2"/>
            <a:ext cx="113410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D563041-E206-45C1-AE4F-40194564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396317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/>
              <a:t>Experimental Realization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09F7D-6FAA-49DE-9C8B-BD83FCD5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64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B9CFFD-FC07-4CA0-B2CC-EC4863AC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" y="7620"/>
            <a:ext cx="11292840" cy="7522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9BD19-EA45-4E00-A724-994C8D42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52" y="270193"/>
            <a:ext cx="9692640" cy="81534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Optical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0A828-8729-4277-A6E8-B6AEEEA87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0522" y="1355726"/>
                <a:ext cx="8410956" cy="4732858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Ring resonator with time-modulated permittivity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Time varying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induces polarization 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Polarization would induce transition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neighboring mode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Resulting in a nearest neighbor tight binding model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0A828-8729-4277-A6E8-B6AEEEA87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0522" y="1355726"/>
                <a:ext cx="8410956" cy="4732858"/>
              </a:xfrm>
              <a:blipFill>
                <a:blip r:embed="rId3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2F421BE-7976-4275-BE47-5EAF2AF16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860" y="3991589"/>
            <a:ext cx="6034279" cy="2523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BFE1C-51DF-49D1-BA4A-B113B886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21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8DE6C-1484-4114-9CFE-3FB3DC5E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" y="0"/>
            <a:ext cx="11292840" cy="7522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20D2B-B16F-4B94-8F66-D60303F2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867" y="315022"/>
            <a:ext cx="9512266" cy="1325562"/>
          </a:xfrm>
        </p:spPr>
        <p:txBody>
          <a:bodyPr>
            <a:normAutofit/>
          </a:bodyPr>
          <a:lstStyle/>
          <a:p>
            <a:r>
              <a:rPr lang="en-US" dirty="0"/>
              <a:t>Ultracold polar molecular array in Microwave – the system we study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B03BE-967A-4908-81E0-E0BEC35489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0385" y="1954530"/>
                <a:ext cx="5860811" cy="387858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000" dirty="0"/>
                  <a:t>An array of localized ultracold molecules</a:t>
                </a:r>
              </a:p>
              <a:p>
                <a:pPr lvl="1"/>
                <a:r>
                  <a:rPr lang="en-US" sz="2000" dirty="0"/>
                  <a:t>Microwave of specific frequency induces transition between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±1,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r>
                  <a:rPr lang="en-US" sz="2000" dirty="0"/>
                  <a:t>Dipole interaction between molecules induces exchange of total angular momentum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External field to fix molecule in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state for different total angular momentum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B03BE-967A-4908-81E0-E0BEC3548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0385" y="1954530"/>
                <a:ext cx="5860811" cy="3878583"/>
              </a:xfrm>
              <a:blipFill>
                <a:blip r:embed="rId3"/>
                <a:stretch>
                  <a:fillRect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632AE7B-9F64-4DA0-908C-FF02747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89595-EA84-4FA7-9A15-BC080DE2C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35" y="1810867"/>
            <a:ext cx="4478226" cy="3236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B21E7D-ED1E-4AB8-8D78-1EAF5F9BC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35" y="5217415"/>
            <a:ext cx="10065446" cy="125196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BCF776B-B6CE-47A7-A851-5F1B13AC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6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1CEEAD-825F-41AD-B0DB-77CE90932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ral shell pattern">
            <a:extLst>
              <a:ext uri="{FF2B5EF4-FFF2-40B4-BE49-F238E27FC236}">
                <a16:creationId xmlns:a16="http://schemas.microsoft.com/office/drawing/2014/main" id="{D74347CA-6714-42CE-9B0B-E0966071D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7194" b="6895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88C7D-DE70-47A8-A4DC-17807FDB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37564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The Quantum Hamiltonian </a:t>
            </a:r>
            <a:r>
              <a:rPr lang="en-US" altLang="zh-CN" sz="3600" dirty="0"/>
              <a:t>&amp;</a:t>
            </a:r>
            <a:r>
              <a:rPr lang="en-US" sz="3600" dirty="0"/>
              <a:t> String/Sheet 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E8186-FB34-4A4E-8AF0-B82A339761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2013055"/>
                <a:ext cx="8595360" cy="41670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Quantum Hamiltonian and where it came from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Must have 1 molecule per real-space site, so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dominates, adjacent sites favor similar total angular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String/sheet formation</a:t>
                </a:r>
              </a:p>
              <a:p>
                <a:r>
                  <a:rPr lang="en-US" dirty="0"/>
                  <a:t>Additional real-space hopping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from </a:t>
                </a:r>
                <a:r>
                  <a:rPr lang="en-US" dirty="0">
                    <a:solidFill>
                      <a:srgbClr val="FF0000"/>
                    </a:solidFill>
                  </a:rPr>
                  <a:t>what</a:t>
                </a:r>
              </a:p>
              <a:p>
                <a:pPr lvl="1"/>
                <a:r>
                  <a:rPr lang="en-US" dirty="0"/>
                  <a:t>Controls the width of string/sheet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E8186-FB34-4A4E-8AF0-B82A33976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2013055"/>
                <a:ext cx="8595360" cy="4167082"/>
              </a:xfrm>
              <a:blipFill>
                <a:blip r:embed="rId3"/>
                <a:stretch>
                  <a:fillRect l="-142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A14845A-832F-4959-ABE3-D3682B471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72" y="4801709"/>
            <a:ext cx="7882128" cy="171735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88DA-DC0B-4D74-8F2B-60C79FD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2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CBBE-0F26-4B07-A2AB-BE1803AA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F9595E9-7A71-45CB-AA47-5575DE23B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672523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8760F-CE53-4C71-A984-8D6C11C4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31D642D-AC89-4C98-96C3-2A03454B71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"/>
    </mc:Choice>
    <mc:Fallback>
      <p:transition spd="slow" advTm="3273"/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5466</TotalTime>
  <Words>1672</Words>
  <Application>Microsoft Office PowerPoint</Application>
  <PresentationFormat>Widescreen</PresentationFormat>
  <Paragraphs>301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Century Schoolbook</vt:lpstr>
      <vt:lpstr>Wingdings 2</vt:lpstr>
      <vt:lpstr>View</vt:lpstr>
      <vt:lpstr>Phase Transition in Classical analog of a Model in Synthetic Dimension</vt:lpstr>
      <vt:lpstr>Outline</vt:lpstr>
      <vt:lpstr>Synthetic Dimensions – What Is It?</vt:lpstr>
      <vt:lpstr>Significance of Synthetic dimension</vt:lpstr>
      <vt:lpstr>Experimental Realization</vt:lpstr>
      <vt:lpstr>Optical Method</vt:lpstr>
      <vt:lpstr>Ultracold polar molecular array in Microwave – the system we study</vt:lpstr>
      <vt:lpstr>The Quantum Hamiltonian &amp; String/Sheet Formation</vt:lpstr>
      <vt:lpstr>Outline</vt:lpstr>
      <vt:lpstr>Classical Analog &amp; Our Model</vt:lpstr>
      <vt:lpstr>Outline</vt:lpstr>
      <vt:lpstr>Phase Transitions in General</vt:lpstr>
      <vt:lpstr>Outline</vt:lpstr>
      <vt:lpstr>Monte Carlo Method</vt:lpstr>
      <vt:lpstr>How and why does it work?</vt:lpstr>
      <vt:lpstr>Metropolis Algorithm</vt:lpstr>
      <vt:lpstr>Outline</vt:lpstr>
      <vt:lpstr>When J_1  is small</vt:lpstr>
      <vt:lpstr>Sanity Check: Potts Model</vt:lpstr>
      <vt:lpstr>PowerPoint Presentation</vt:lpstr>
      <vt:lpstr>As J_1 increases…</vt:lpstr>
      <vt:lpstr>PowerPoint Presentation</vt:lpstr>
      <vt:lpstr>Binder’s ratio crossing</vt:lpstr>
      <vt:lpstr>Defining Binder’s Ratio in Our Model</vt:lpstr>
      <vt:lpstr>PowerPoint Presentation</vt:lpstr>
      <vt:lpstr>Binder’s Ratio for higher J_1 values</vt:lpstr>
      <vt:lpstr>Hysteresis Behavior for M^2</vt:lpstr>
      <vt:lpstr>KT Phase – XY model &amp; Clock Model</vt:lpstr>
      <vt:lpstr>M^2  Scaling Analysis</vt:lpstr>
      <vt:lpstr>PowerPoint Presentation</vt:lpstr>
      <vt:lpstr>Rough Phase Diagram</vt:lpstr>
      <vt:lpstr>Outline</vt:lpstr>
      <vt:lpstr>Future Plan</vt:lpstr>
      <vt:lpstr>Thank You!</vt:lpstr>
      <vt:lpstr>Below Are Backup Slides</vt:lpstr>
      <vt:lpstr>Finite Size Scaling</vt:lpstr>
      <vt:lpstr>Data collapse analysis-Back up</vt:lpstr>
      <vt:lpstr>Defining Magnetization 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Transition in Classical analog of Model in Synthetic Dimension</dc:title>
  <dc:creator>Yutan Zhang</dc:creator>
  <cp:lastModifiedBy>Yutan Zhang</cp:lastModifiedBy>
  <cp:revision>48</cp:revision>
  <dcterms:created xsi:type="dcterms:W3CDTF">2021-08-21T01:59:32Z</dcterms:created>
  <dcterms:modified xsi:type="dcterms:W3CDTF">2021-08-30T10:49:20Z</dcterms:modified>
</cp:coreProperties>
</file>